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0"/>
  </p:notesMasterIdLst>
  <p:handoutMasterIdLst>
    <p:handoutMasterId r:id="rId11"/>
  </p:handoutMasterIdLst>
  <p:sldIdLst>
    <p:sldId id="744" r:id="rId2"/>
    <p:sldId id="750" r:id="rId3"/>
    <p:sldId id="884" r:id="rId4"/>
    <p:sldId id="885" r:id="rId5"/>
    <p:sldId id="886" r:id="rId6"/>
    <p:sldId id="889" r:id="rId7"/>
    <p:sldId id="887" r:id="rId8"/>
    <p:sldId id="855" r:id="rId9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i Widodo" initials="HW" lastIdx="1" clrIdx="0">
    <p:extLst>
      <p:ext uri="{19B8F6BF-5375-455C-9EA6-DF929625EA0E}">
        <p15:presenceInfo xmlns:p15="http://schemas.microsoft.com/office/powerpoint/2012/main" userId="beba627d827478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9900"/>
    <a:srgbClr val="00FFCC"/>
    <a:srgbClr val="FF66FF"/>
    <a:srgbClr val="99CCFF"/>
    <a:srgbClr val="FF6600"/>
    <a:srgbClr val="CC3300"/>
    <a:srgbClr val="FF3300"/>
    <a:srgbClr val="9966FF"/>
    <a:srgbClr val="A16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6085" autoAdjust="0"/>
  </p:normalViewPr>
  <p:slideViewPr>
    <p:cSldViewPr snapToGrid="0">
      <p:cViewPr varScale="1">
        <p:scale>
          <a:sx n="62" d="100"/>
          <a:sy n="62" d="100"/>
        </p:scale>
        <p:origin x="1384" y="-4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47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09T12:26:49.67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53C19B-33B2-4A6B-BE0C-37839D8E2DBD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10CF9E-655D-4A0F-816B-26B9CDCEAAF0}">
      <dgm:prSet phldrT="[Text]"/>
      <dgm:spPr>
        <a:solidFill>
          <a:srgbClr val="00B050"/>
        </a:solidFill>
      </dgm:spPr>
      <dgm:t>
        <a:bodyPr/>
        <a:lstStyle/>
        <a:p>
          <a:r>
            <a:rPr lang="en-US"/>
            <a:t>Sayur</a:t>
          </a:r>
        </a:p>
      </dgm:t>
    </dgm:pt>
    <dgm:pt modelId="{9EAADFDC-6146-4EDA-8AA4-5122BE7965F0}" type="parTrans" cxnId="{D919B555-7163-42FF-A51E-68B7355AD412}">
      <dgm:prSet/>
      <dgm:spPr/>
      <dgm:t>
        <a:bodyPr/>
        <a:lstStyle/>
        <a:p>
          <a:endParaRPr lang="en-US"/>
        </a:p>
      </dgm:t>
    </dgm:pt>
    <dgm:pt modelId="{8FB263BC-17EC-45E2-8BA8-90852B7C8CB9}" type="sibTrans" cxnId="{D919B555-7163-42FF-A51E-68B7355AD412}">
      <dgm:prSet/>
      <dgm:spPr/>
      <dgm:t>
        <a:bodyPr/>
        <a:lstStyle/>
        <a:p>
          <a:endParaRPr lang="en-US"/>
        </a:p>
      </dgm:t>
    </dgm:pt>
    <dgm:pt modelId="{D0D23013-06F1-466E-ADF0-5A703866E2D9}">
      <dgm:prSet phldrT="[Text]"/>
      <dgm:spPr>
        <a:solidFill>
          <a:schemeClr val="accent6"/>
        </a:solidFill>
      </dgm:spPr>
      <dgm:t>
        <a:bodyPr/>
        <a:lstStyle/>
        <a:p>
          <a:r>
            <a:rPr lang="en-US"/>
            <a:t>Ternak</a:t>
          </a:r>
        </a:p>
      </dgm:t>
    </dgm:pt>
    <dgm:pt modelId="{22D72603-DFF6-4B31-8120-E3788920CB25}" type="parTrans" cxnId="{21E60ED6-2517-4F2D-81BE-2D777EB6853E}">
      <dgm:prSet/>
      <dgm:spPr/>
      <dgm:t>
        <a:bodyPr/>
        <a:lstStyle/>
        <a:p>
          <a:endParaRPr lang="en-US"/>
        </a:p>
      </dgm:t>
    </dgm:pt>
    <dgm:pt modelId="{CA260D3D-0D46-4060-AFD3-DD47AFDFF56F}" type="sibTrans" cxnId="{21E60ED6-2517-4F2D-81BE-2D777EB6853E}">
      <dgm:prSet/>
      <dgm:spPr/>
      <dgm:t>
        <a:bodyPr/>
        <a:lstStyle/>
        <a:p>
          <a:endParaRPr lang="en-US"/>
        </a:p>
      </dgm:t>
    </dgm:pt>
    <dgm:pt modelId="{9072EE06-428E-4388-BFCC-DF9FF06E4EC9}">
      <dgm:prSet phldrT="[Text]"/>
      <dgm:spPr>
        <a:solidFill>
          <a:srgbClr val="00B0F0"/>
        </a:solidFill>
      </dgm:spPr>
      <dgm:t>
        <a:bodyPr/>
        <a:lstStyle/>
        <a:p>
          <a:r>
            <a:rPr lang="en-US"/>
            <a:t>Ikan</a:t>
          </a:r>
        </a:p>
      </dgm:t>
    </dgm:pt>
    <dgm:pt modelId="{BE9E8A79-39F4-4814-9D00-DC79DD2E9C8B}" type="parTrans" cxnId="{2BE1DD65-E7DE-422D-B396-BF538F31A296}">
      <dgm:prSet/>
      <dgm:spPr/>
      <dgm:t>
        <a:bodyPr/>
        <a:lstStyle/>
        <a:p>
          <a:endParaRPr lang="en-US"/>
        </a:p>
      </dgm:t>
    </dgm:pt>
    <dgm:pt modelId="{711767C3-9A34-4160-84B4-5F13E1601FC9}" type="sibTrans" cxnId="{2BE1DD65-E7DE-422D-B396-BF538F31A296}">
      <dgm:prSet/>
      <dgm:spPr/>
      <dgm:t>
        <a:bodyPr/>
        <a:lstStyle/>
        <a:p>
          <a:endParaRPr lang="en-US"/>
        </a:p>
      </dgm:t>
    </dgm:pt>
    <dgm:pt modelId="{6B808970-3880-479B-9827-DAD853A4D725}">
      <dgm:prSet phldrT="[Text]" custT="1"/>
      <dgm:spPr/>
      <dgm:t>
        <a:bodyPr/>
        <a:lstStyle/>
        <a:p>
          <a:r>
            <a:rPr lang="en-US" sz="1900" b="1" dirty="0">
              <a:solidFill>
                <a:schemeClr val="tx1"/>
              </a:solidFill>
            </a:rPr>
            <a:t>SISTER SAY</a:t>
          </a:r>
        </a:p>
      </dgm:t>
    </dgm:pt>
    <dgm:pt modelId="{C5E4AF25-759A-4710-B0D5-F2B5AD83B780}" type="parTrans" cxnId="{D699B561-8D3A-4622-96F8-0C16FB3E43B1}">
      <dgm:prSet/>
      <dgm:spPr/>
      <dgm:t>
        <a:bodyPr/>
        <a:lstStyle/>
        <a:p>
          <a:endParaRPr lang="en-US"/>
        </a:p>
      </dgm:t>
    </dgm:pt>
    <dgm:pt modelId="{83B005AD-7814-4BD1-9DE8-8627DB1B6BAE}" type="sibTrans" cxnId="{D699B561-8D3A-4622-96F8-0C16FB3E43B1}">
      <dgm:prSet/>
      <dgm:spPr/>
      <dgm:t>
        <a:bodyPr/>
        <a:lstStyle/>
        <a:p>
          <a:endParaRPr lang="en-US"/>
        </a:p>
      </dgm:t>
    </dgm:pt>
    <dgm:pt modelId="{991FC5B1-6A72-46F1-930F-C799405711F3}" type="pres">
      <dgm:prSet presAssocID="{3153C19B-33B2-4A6B-BE0C-37839D8E2DBD}" presName="Name0" presStyleCnt="0">
        <dgm:presLayoutVars>
          <dgm:chMax val="4"/>
          <dgm:resizeHandles val="exact"/>
        </dgm:presLayoutVars>
      </dgm:prSet>
      <dgm:spPr/>
    </dgm:pt>
    <dgm:pt modelId="{8F308F07-A91D-4BBA-82C2-943F68416650}" type="pres">
      <dgm:prSet presAssocID="{3153C19B-33B2-4A6B-BE0C-37839D8E2DBD}" presName="ellipse" presStyleLbl="trBgShp" presStyleIdx="0" presStyleCnt="1"/>
      <dgm:spPr/>
    </dgm:pt>
    <dgm:pt modelId="{FA7CC157-7EFD-4C1B-95AA-8ED6D389DE23}" type="pres">
      <dgm:prSet presAssocID="{3153C19B-33B2-4A6B-BE0C-37839D8E2DBD}" presName="arrow1" presStyleLbl="fgShp" presStyleIdx="0" presStyleCnt="1"/>
      <dgm:spPr>
        <a:solidFill>
          <a:srgbClr val="FF6600"/>
        </a:solidFill>
      </dgm:spPr>
    </dgm:pt>
    <dgm:pt modelId="{971614EA-5DCB-455C-AFCC-0D9BB32C3079}" type="pres">
      <dgm:prSet presAssocID="{3153C19B-33B2-4A6B-BE0C-37839D8E2DBD}" presName="rectangle" presStyleLbl="revTx" presStyleIdx="0" presStyleCnt="1" custScaleX="105797" custScaleY="34946">
        <dgm:presLayoutVars>
          <dgm:bulletEnabled val="1"/>
        </dgm:presLayoutVars>
      </dgm:prSet>
      <dgm:spPr/>
    </dgm:pt>
    <dgm:pt modelId="{6D259503-FCF0-4054-AEDF-F87EA27DD869}" type="pres">
      <dgm:prSet presAssocID="{D0D23013-06F1-466E-ADF0-5A703866E2D9}" presName="item1" presStyleLbl="node1" presStyleIdx="0" presStyleCnt="3">
        <dgm:presLayoutVars>
          <dgm:bulletEnabled val="1"/>
        </dgm:presLayoutVars>
      </dgm:prSet>
      <dgm:spPr/>
    </dgm:pt>
    <dgm:pt modelId="{9AD3BAAC-B273-4700-9895-5AD44C2D55AE}" type="pres">
      <dgm:prSet presAssocID="{9072EE06-428E-4388-BFCC-DF9FF06E4EC9}" presName="item2" presStyleLbl="node1" presStyleIdx="1" presStyleCnt="3">
        <dgm:presLayoutVars>
          <dgm:bulletEnabled val="1"/>
        </dgm:presLayoutVars>
      </dgm:prSet>
      <dgm:spPr/>
    </dgm:pt>
    <dgm:pt modelId="{0AC28693-7038-4E79-BBEA-2D69D02C8D8A}" type="pres">
      <dgm:prSet presAssocID="{6B808970-3880-479B-9827-DAD853A4D725}" presName="item3" presStyleLbl="node1" presStyleIdx="2" presStyleCnt="3">
        <dgm:presLayoutVars>
          <dgm:bulletEnabled val="1"/>
        </dgm:presLayoutVars>
      </dgm:prSet>
      <dgm:spPr/>
    </dgm:pt>
    <dgm:pt modelId="{0A08C60E-FF78-47DE-968D-C88C5F269380}" type="pres">
      <dgm:prSet presAssocID="{3153C19B-33B2-4A6B-BE0C-37839D8E2DBD}" presName="funnel" presStyleLbl="trAlignAcc1" presStyleIdx="0" presStyleCnt="1"/>
      <dgm:spPr>
        <a:solidFill>
          <a:srgbClr val="99CCFF">
            <a:alpha val="40000"/>
          </a:srgbClr>
        </a:solidFill>
      </dgm:spPr>
    </dgm:pt>
  </dgm:ptLst>
  <dgm:cxnLst>
    <dgm:cxn modelId="{6491DA17-8EBC-4E38-A7DC-A535C86C0EE9}" type="presOf" srcId="{BB10CF9E-655D-4A0F-816B-26B9CDCEAAF0}" destId="{0AC28693-7038-4E79-BBEA-2D69D02C8D8A}" srcOrd="0" destOrd="0" presId="urn:microsoft.com/office/officeart/2005/8/layout/funnel1"/>
    <dgm:cxn modelId="{67246F31-26CE-427C-9C19-3A65863E35F9}" type="presOf" srcId="{D0D23013-06F1-466E-ADF0-5A703866E2D9}" destId="{9AD3BAAC-B273-4700-9895-5AD44C2D55AE}" srcOrd="0" destOrd="0" presId="urn:microsoft.com/office/officeart/2005/8/layout/funnel1"/>
    <dgm:cxn modelId="{6741EE34-6296-4CCE-824D-49B0D5ADE86B}" type="presOf" srcId="{9072EE06-428E-4388-BFCC-DF9FF06E4EC9}" destId="{6D259503-FCF0-4054-AEDF-F87EA27DD869}" srcOrd="0" destOrd="0" presId="urn:microsoft.com/office/officeart/2005/8/layout/funnel1"/>
    <dgm:cxn modelId="{EFB74F40-0870-426C-87BF-8940A7660DE5}" type="presOf" srcId="{3153C19B-33B2-4A6B-BE0C-37839D8E2DBD}" destId="{991FC5B1-6A72-46F1-930F-C799405711F3}" srcOrd="0" destOrd="0" presId="urn:microsoft.com/office/officeart/2005/8/layout/funnel1"/>
    <dgm:cxn modelId="{D699B561-8D3A-4622-96F8-0C16FB3E43B1}" srcId="{3153C19B-33B2-4A6B-BE0C-37839D8E2DBD}" destId="{6B808970-3880-479B-9827-DAD853A4D725}" srcOrd="3" destOrd="0" parTransId="{C5E4AF25-759A-4710-B0D5-F2B5AD83B780}" sibTransId="{83B005AD-7814-4BD1-9DE8-8627DB1B6BAE}"/>
    <dgm:cxn modelId="{2BE1DD65-E7DE-422D-B396-BF538F31A296}" srcId="{3153C19B-33B2-4A6B-BE0C-37839D8E2DBD}" destId="{9072EE06-428E-4388-BFCC-DF9FF06E4EC9}" srcOrd="2" destOrd="0" parTransId="{BE9E8A79-39F4-4814-9D00-DC79DD2E9C8B}" sibTransId="{711767C3-9A34-4160-84B4-5F13E1601FC9}"/>
    <dgm:cxn modelId="{D919B555-7163-42FF-A51E-68B7355AD412}" srcId="{3153C19B-33B2-4A6B-BE0C-37839D8E2DBD}" destId="{BB10CF9E-655D-4A0F-816B-26B9CDCEAAF0}" srcOrd="0" destOrd="0" parTransId="{9EAADFDC-6146-4EDA-8AA4-5122BE7965F0}" sibTransId="{8FB263BC-17EC-45E2-8BA8-90852B7C8CB9}"/>
    <dgm:cxn modelId="{23D948B4-B024-4580-8FA9-819C02BA134F}" type="presOf" srcId="{6B808970-3880-479B-9827-DAD853A4D725}" destId="{971614EA-5DCB-455C-AFCC-0D9BB32C3079}" srcOrd="0" destOrd="0" presId="urn:microsoft.com/office/officeart/2005/8/layout/funnel1"/>
    <dgm:cxn modelId="{21E60ED6-2517-4F2D-81BE-2D777EB6853E}" srcId="{3153C19B-33B2-4A6B-BE0C-37839D8E2DBD}" destId="{D0D23013-06F1-466E-ADF0-5A703866E2D9}" srcOrd="1" destOrd="0" parTransId="{22D72603-DFF6-4B31-8120-E3788920CB25}" sibTransId="{CA260D3D-0D46-4060-AFD3-DD47AFDFF56F}"/>
    <dgm:cxn modelId="{6382FB69-4DD6-4E67-AAB3-29E29D9A8DD7}" type="presParOf" srcId="{991FC5B1-6A72-46F1-930F-C799405711F3}" destId="{8F308F07-A91D-4BBA-82C2-943F68416650}" srcOrd="0" destOrd="0" presId="urn:microsoft.com/office/officeart/2005/8/layout/funnel1"/>
    <dgm:cxn modelId="{55FD659D-56B0-4AFE-AF46-18B26FD1D0F9}" type="presParOf" srcId="{991FC5B1-6A72-46F1-930F-C799405711F3}" destId="{FA7CC157-7EFD-4C1B-95AA-8ED6D389DE23}" srcOrd="1" destOrd="0" presId="urn:microsoft.com/office/officeart/2005/8/layout/funnel1"/>
    <dgm:cxn modelId="{F3951C1F-583E-4BE3-9A8A-0BAFA810894C}" type="presParOf" srcId="{991FC5B1-6A72-46F1-930F-C799405711F3}" destId="{971614EA-5DCB-455C-AFCC-0D9BB32C3079}" srcOrd="2" destOrd="0" presId="urn:microsoft.com/office/officeart/2005/8/layout/funnel1"/>
    <dgm:cxn modelId="{457685B9-5228-47FB-81CE-025B361B82BE}" type="presParOf" srcId="{991FC5B1-6A72-46F1-930F-C799405711F3}" destId="{6D259503-FCF0-4054-AEDF-F87EA27DD869}" srcOrd="3" destOrd="0" presId="urn:microsoft.com/office/officeart/2005/8/layout/funnel1"/>
    <dgm:cxn modelId="{DB9050ED-B325-4464-86BB-3B1651E15CBE}" type="presParOf" srcId="{991FC5B1-6A72-46F1-930F-C799405711F3}" destId="{9AD3BAAC-B273-4700-9895-5AD44C2D55AE}" srcOrd="4" destOrd="0" presId="urn:microsoft.com/office/officeart/2005/8/layout/funnel1"/>
    <dgm:cxn modelId="{3B38281F-D662-4CAA-9C33-5F4BEA6D14B4}" type="presParOf" srcId="{991FC5B1-6A72-46F1-930F-C799405711F3}" destId="{0AC28693-7038-4E79-BBEA-2D69D02C8D8A}" srcOrd="5" destOrd="0" presId="urn:microsoft.com/office/officeart/2005/8/layout/funnel1"/>
    <dgm:cxn modelId="{66B0F416-606D-4686-A364-C7AD7CF45AA9}" type="presParOf" srcId="{991FC5B1-6A72-46F1-930F-C799405711F3}" destId="{0A08C60E-FF78-47DE-968D-C88C5F26938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85AF13-EF7B-4206-9C7A-93FBBF10386F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1EBBA5-701F-4461-ACAF-B2FFB8FE8A90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2400" b="1">
              <a:solidFill>
                <a:srgbClr val="FF0000"/>
              </a:solidFill>
            </a:rPr>
            <a:t>SISTER SAY</a:t>
          </a:r>
          <a:endParaRPr lang="en-US" sz="3200" b="1">
            <a:solidFill>
              <a:srgbClr val="FF0000"/>
            </a:solidFill>
          </a:endParaRPr>
        </a:p>
      </dgm:t>
    </dgm:pt>
    <dgm:pt modelId="{0AF6102A-E0DF-49C4-9EC9-9D39F4C531EF}" type="parTrans" cxnId="{0C3BDFDF-B2B4-482A-8BE4-3380DB1068DC}">
      <dgm:prSet/>
      <dgm:spPr/>
      <dgm:t>
        <a:bodyPr/>
        <a:lstStyle/>
        <a:p>
          <a:endParaRPr lang="en-US"/>
        </a:p>
      </dgm:t>
    </dgm:pt>
    <dgm:pt modelId="{E79C1699-F223-4C04-9B8E-EC029D16BF4B}" type="sibTrans" cxnId="{0C3BDFDF-B2B4-482A-8BE4-3380DB1068DC}">
      <dgm:prSet/>
      <dgm:spPr/>
      <dgm:t>
        <a:bodyPr/>
        <a:lstStyle/>
        <a:p>
          <a:endParaRPr lang="en-US"/>
        </a:p>
      </dgm:t>
    </dgm:pt>
    <dgm:pt modelId="{1067E540-AE05-4667-B012-A8C63DDC5BA4}">
      <dgm:prSet phldrT="[Text]" custT="1"/>
      <dgm:spPr>
        <a:solidFill>
          <a:srgbClr val="FF990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1100" b="1">
              <a:solidFill>
                <a:schemeClr val="tx1"/>
              </a:solidFill>
            </a:rPr>
            <a:t>INTEGRASI</a:t>
          </a:r>
          <a:r>
            <a:rPr lang="en-US" sz="1100">
              <a:solidFill>
                <a:schemeClr val="tx1"/>
              </a:solidFill>
            </a:rPr>
            <a:t> ternak ayam (protein), budidaya ikan (protein) dan tanaman sayuran (vitamin, protein) ntuk optimalisasi kecukupan gizi</a:t>
          </a:r>
        </a:p>
      </dgm:t>
    </dgm:pt>
    <dgm:pt modelId="{CCD7672E-6D7B-4CB3-B500-1411E7C4D042}" type="parTrans" cxnId="{6BB4573B-0970-457F-99A2-41B033627819}">
      <dgm:prSet/>
      <dgm:spPr/>
      <dgm:t>
        <a:bodyPr/>
        <a:lstStyle/>
        <a:p>
          <a:endParaRPr lang="en-US"/>
        </a:p>
      </dgm:t>
    </dgm:pt>
    <dgm:pt modelId="{45E2FC4E-6044-422F-A61A-97C7F7E7EFD5}" type="sibTrans" cxnId="{6BB4573B-0970-457F-99A2-41B033627819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D71E9216-20C5-47AC-9C36-9D81EA68D140}">
      <dgm:prSet phldrT="[Text]" custT="1"/>
      <dgm:spPr>
        <a:solidFill>
          <a:srgbClr val="92D050"/>
        </a:solidFill>
      </dgm:spPr>
      <dgm:t>
        <a:bodyPr/>
        <a:lstStyle/>
        <a:p>
          <a:pPr>
            <a:lnSpc>
              <a:spcPct val="90000"/>
            </a:lnSpc>
          </a:pPr>
          <a:endParaRPr lang="en-US" sz="1100">
            <a:solidFill>
              <a:schemeClr val="tx1"/>
            </a:solidFill>
          </a:endParaRPr>
        </a:p>
        <a:p>
          <a:pPr>
            <a:lnSpc>
              <a:spcPct val="100000"/>
            </a:lnSpc>
          </a:pPr>
          <a:r>
            <a:rPr lang="en-US" sz="1100" b="1">
              <a:solidFill>
                <a:schemeClr val="tx1"/>
              </a:solidFill>
            </a:rPr>
            <a:t>SINERGI</a:t>
          </a:r>
          <a:r>
            <a:rPr lang="en-US" sz="1100">
              <a:solidFill>
                <a:schemeClr val="tx1"/>
              </a:solidFill>
            </a:rPr>
            <a:t> elemen masyarakat :</a:t>
          </a:r>
        </a:p>
        <a:p>
          <a:pPr>
            <a:lnSpc>
              <a:spcPct val="100000"/>
            </a:lnSpc>
          </a:pPr>
          <a:r>
            <a:rPr lang="en-US" sz="1100">
              <a:solidFill>
                <a:schemeClr val="tx1"/>
              </a:solidFill>
            </a:rPr>
            <a:t>KWT, Dasa Wisma, TP-PKK Desa dan Kecamatan</a:t>
          </a:r>
        </a:p>
        <a:p>
          <a:pPr>
            <a:lnSpc>
              <a:spcPct val="90000"/>
            </a:lnSpc>
          </a:pPr>
          <a:endParaRPr lang="en-US" sz="1100">
            <a:solidFill>
              <a:schemeClr val="tx1"/>
            </a:solidFill>
          </a:endParaRPr>
        </a:p>
        <a:p>
          <a:pPr>
            <a:lnSpc>
              <a:spcPct val="90000"/>
            </a:lnSpc>
          </a:pPr>
          <a:endParaRPr lang="en-US" sz="1100">
            <a:solidFill>
              <a:schemeClr val="tx1"/>
            </a:solidFill>
          </a:endParaRPr>
        </a:p>
      </dgm:t>
    </dgm:pt>
    <dgm:pt modelId="{A6335896-E1BA-4946-B4E1-A58FF3BBDD2D}" type="parTrans" cxnId="{B11E4487-991A-40E7-8416-1AE9EBB93312}">
      <dgm:prSet/>
      <dgm:spPr/>
      <dgm:t>
        <a:bodyPr/>
        <a:lstStyle/>
        <a:p>
          <a:endParaRPr lang="en-US"/>
        </a:p>
      </dgm:t>
    </dgm:pt>
    <dgm:pt modelId="{2DABB5C7-6BB5-468B-A50E-5BD9F1900B68}" type="sibTrans" cxnId="{B11E4487-991A-40E7-8416-1AE9EBB93312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58507FA6-0D33-4671-9FB7-C6BFAB29FC1D}">
      <dgm:prSet phldrT="[Text]" custT="1"/>
      <dgm:spPr>
        <a:solidFill>
          <a:srgbClr val="FF66FF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1100">
              <a:solidFill>
                <a:schemeClr val="tx1"/>
              </a:solidFill>
            </a:rPr>
            <a:t>Pemberdayaan perempuan,</a:t>
          </a:r>
        </a:p>
        <a:p>
          <a:pPr>
            <a:lnSpc>
              <a:spcPct val="100000"/>
            </a:lnSpc>
          </a:pPr>
          <a:r>
            <a:rPr lang="en-US" sz="1100">
              <a:solidFill>
                <a:schemeClr val="tx1"/>
              </a:solidFill>
            </a:rPr>
            <a:t>Mendukung </a:t>
          </a:r>
          <a:r>
            <a:rPr lang="en-US" sz="1100" b="1">
              <a:solidFill>
                <a:schemeClr val="tx1"/>
              </a:solidFill>
            </a:rPr>
            <a:t>PUG (PENGARUS UTAMAAN GENDER) </a:t>
          </a:r>
        </a:p>
      </dgm:t>
    </dgm:pt>
    <dgm:pt modelId="{957984DB-A943-426F-ADDE-912B02B5E0F6}" type="parTrans" cxnId="{11C092AD-219A-4C11-ACE6-DF0755FD6BB6}">
      <dgm:prSet/>
      <dgm:spPr/>
      <dgm:t>
        <a:bodyPr/>
        <a:lstStyle/>
        <a:p>
          <a:endParaRPr lang="en-US"/>
        </a:p>
      </dgm:t>
    </dgm:pt>
    <dgm:pt modelId="{36F3E974-B525-4800-8BF8-1E607187D8CF}" type="sibTrans" cxnId="{11C092AD-219A-4C11-ACE6-DF0755FD6BB6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8788C1E0-BA52-446B-8DC8-C40A27505B86}">
      <dgm:prSet phldrT="[Text]" custT="1"/>
      <dgm:spPr>
        <a:solidFill>
          <a:srgbClr val="00B0F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1100" dirty="0" err="1">
              <a:solidFill>
                <a:schemeClr val="tx1"/>
              </a:solidFill>
            </a:rPr>
            <a:t>Upaya</a:t>
          </a:r>
          <a:r>
            <a:rPr lang="en-US" sz="1100" dirty="0">
              <a:solidFill>
                <a:schemeClr val="tx1"/>
              </a:solidFill>
            </a:rPr>
            <a:t> </a:t>
          </a:r>
          <a:r>
            <a:rPr lang="en-US" sz="1100" dirty="0" err="1">
              <a:solidFill>
                <a:schemeClr val="tx1"/>
              </a:solidFill>
            </a:rPr>
            <a:t>konvergensi</a:t>
          </a:r>
          <a:r>
            <a:rPr lang="en-US" sz="1100" dirty="0">
              <a:solidFill>
                <a:schemeClr val="tx1"/>
              </a:solidFill>
            </a:rPr>
            <a:t> </a:t>
          </a:r>
          <a:r>
            <a:rPr lang="en-US" sz="1100" dirty="0" err="1">
              <a:solidFill>
                <a:schemeClr val="tx1"/>
              </a:solidFill>
            </a:rPr>
            <a:t>penanggulangan</a:t>
          </a:r>
          <a:r>
            <a:rPr lang="en-US" sz="1100" dirty="0">
              <a:solidFill>
                <a:schemeClr val="tx1"/>
              </a:solidFill>
            </a:rPr>
            <a:t> </a:t>
          </a:r>
          <a:r>
            <a:rPr lang="en-US" sz="1100" b="1" dirty="0">
              <a:solidFill>
                <a:schemeClr val="tx1"/>
              </a:solidFill>
            </a:rPr>
            <a:t>STUNTING</a:t>
          </a:r>
        </a:p>
        <a:p>
          <a:pPr>
            <a:lnSpc>
              <a:spcPct val="100000"/>
            </a:lnSpc>
          </a:pPr>
          <a:r>
            <a:rPr lang="en-US" sz="1100" b="1" dirty="0">
              <a:solidFill>
                <a:schemeClr val="tx1"/>
              </a:solidFill>
            </a:rPr>
            <a:t>SK </a:t>
          </a:r>
          <a:r>
            <a:rPr lang="en-US" sz="1100" b="1" dirty="0" err="1">
              <a:solidFill>
                <a:schemeClr val="tx1"/>
              </a:solidFill>
            </a:rPr>
            <a:t>Bupati</a:t>
          </a:r>
          <a:r>
            <a:rPr lang="en-US" sz="1100" b="1" dirty="0">
              <a:solidFill>
                <a:schemeClr val="tx1"/>
              </a:solidFill>
            </a:rPr>
            <a:t> No. 57/</a:t>
          </a:r>
          <a:r>
            <a:rPr lang="en-US" sz="1100" b="1" dirty="0" err="1">
              <a:solidFill>
                <a:schemeClr val="tx1"/>
              </a:solidFill>
            </a:rPr>
            <a:t>kep</a:t>
          </a:r>
          <a:r>
            <a:rPr lang="en-US" sz="1100" b="1" dirty="0">
              <a:solidFill>
                <a:schemeClr val="tx1"/>
              </a:solidFill>
            </a:rPr>
            <a:t>/2021 </a:t>
          </a:r>
          <a:r>
            <a:rPr lang="en-US" sz="1100" b="1" dirty="0" err="1">
              <a:solidFill>
                <a:schemeClr val="tx1"/>
              </a:solidFill>
            </a:rPr>
            <a:t>ttg</a:t>
          </a:r>
          <a:r>
            <a:rPr lang="en-US" sz="1100" b="1" dirty="0">
              <a:solidFill>
                <a:schemeClr val="tx1"/>
              </a:solidFill>
            </a:rPr>
            <a:t> Ds </a:t>
          </a:r>
          <a:r>
            <a:rPr lang="en-US" sz="1100" b="1" dirty="0" err="1">
              <a:solidFill>
                <a:schemeClr val="tx1"/>
              </a:solidFill>
            </a:rPr>
            <a:t>Prioritas</a:t>
          </a:r>
          <a:r>
            <a:rPr lang="en-US" sz="1100" b="1" dirty="0">
              <a:solidFill>
                <a:schemeClr val="tx1"/>
              </a:solidFill>
            </a:rPr>
            <a:t> </a:t>
          </a:r>
          <a:r>
            <a:rPr lang="en-US" sz="1100" b="1" dirty="0" err="1">
              <a:solidFill>
                <a:schemeClr val="tx1"/>
              </a:solidFill>
            </a:rPr>
            <a:t>Pencegahan</a:t>
          </a:r>
          <a:r>
            <a:rPr lang="en-US" sz="1100" b="1" dirty="0">
              <a:solidFill>
                <a:schemeClr val="tx1"/>
              </a:solidFill>
            </a:rPr>
            <a:t> Stunting</a:t>
          </a:r>
        </a:p>
      </dgm:t>
    </dgm:pt>
    <dgm:pt modelId="{58A089A5-398C-4D56-B49E-8621C2539067}" type="parTrans" cxnId="{71BA5DC7-D6AD-4C27-BA54-8713B777F056}">
      <dgm:prSet/>
      <dgm:spPr/>
      <dgm:t>
        <a:bodyPr/>
        <a:lstStyle/>
        <a:p>
          <a:endParaRPr lang="en-US"/>
        </a:p>
      </dgm:t>
    </dgm:pt>
    <dgm:pt modelId="{8A328201-99A8-4F2E-B525-287C10A4707F}" type="sibTrans" cxnId="{71BA5DC7-D6AD-4C27-BA54-8713B777F056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272E16DE-4023-44EA-8906-FC4F32806F5C}">
      <dgm:prSet phldrT="[Text]" custT="1"/>
      <dgm:spPr>
        <a:solidFill>
          <a:srgbClr val="00FFCC"/>
        </a:solidFill>
      </dgm:spPr>
      <dgm:t>
        <a:bodyPr/>
        <a:lstStyle/>
        <a:p>
          <a:r>
            <a:rPr lang="en-US" sz="1100">
              <a:solidFill>
                <a:schemeClr val="tx1"/>
              </a:solidFill>
            </a:rPr>
            <a:t>Peningkatan pendapatan rumah tangga, mnunjang penguatan </a:t>
          </a:r>
          <a:r>
            <a:rPr lang="en-US" sz="1100" b="1">
              <a:solidFill>
                <a:schemeClr val="tx1"/>
              </a:solidFill>
            </a:rPr>
            <a:t>EKONOMI</a:t>
          </a:r>
          <a:r>
            <a:rPr lang="en-US" sz="1100">
              <a:solidFill>
                <a:schemeClr val="tx1"/>
              </a:solidFill>
            </a:rPr>
            <a:t> masyarakat</a:t>
          </a:r>
        </a:p>
      </dgm:t>
    </dgm:pt>
    <dgm:pt modelId="{77AA9E64-2231-49D2-BF88-F3186692757C}" type="parTrans" cxnId="{BD962D18-D495-467C-A7D6-9478CF90FE0B}">
      <dgm:prSet/>
      <dgm:spPr/>
      <dgm:t>
        <a:bodyPr/>
        <a:lstStyle/>
        <a:p>
          <a:endParaRPr lang="en-US"/>
        </a:p>
      </dgm:t>
    </dgm:pt>
    <dgm:pt modelId="{A2FB4D87-8A33-4A9F-8B7F-B07CF5995AB0}" type="sibTrans" cxnId="{BD962D18-D495-467C-A7D6-9478CF90FE0B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8D0BA127-33F9-471A-B28A-BE5B7773EE13}" type="pres">
      <dgm:prSet presAssocID="{4E85AF13-EF7B-4206-9C7A-93FBBF10386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65AC183-B3A3-4BEC-AA63-8D504D29FBED}" type="pres">
      <dgm:prSet presAssocID="{C51EBBA5-701F-4461-ACAF-B2FFB8FE8A90}" presName="centerShape" presStyleLbl="node0" presStyleIdx="0" presStyleCnt="1" custScaleX="70512" custScaleY="69092"/>
      <dgm:spPr/>
    </dgm:pt>
    <dgm:pt modelId="{01FDA2DA-2D97-4730-B931-9D61A2308C38}" type="pres">
      <dgm:prSet presAssocID="{1067E540-AE05-4667-B012-A8C63DDC5BA4}" presName="node" presStyleLbl="node1" presStyleIdx="0" presStyleCnt="5" custScaleX="139054" custScaleY="114369" custRadScaleRad="96136">
        <dgm:presLayoutVars>
          <dgm:bulletEnabled val="1"/>
        </dgm:presLayoutVars>
      </dgm:prSet>
      <dgm:spPr/>
    </dgm:pt>
    <dgm:pt modelId="{3FFF02F7-5435-4485-9622-BA59DBB86D8B}" type="pres">
      <dgm:prSet presAssocID="{1067E540-AE05-4667-B012-A8C63DDC5BA4}" presName="dummy" presStyleCnt="0"/>
      <dgm:spPr/>
    </dgm:pt>
    <dgm:pt modelId="{79935D99-6DE8-424C-BB78-27D20AB824F4}" type="pres">
      <dgm:prSet presAssocID="{45E2FC4E-6044-422F-A61A-97C7F7E7EFD5}" presName="sibTrans" presStyleLbl="sibTrans2D1" presStyleIdx="0" presStyleCnt="5"/>
      <dgm:spPr/>
    </dgm:pt>
    <dgm:pt modelId="{68ABFBEC-0BAE-414C-B63F-F5ACF43649A3}" type="pres">
      <dgm:prSet presAssocID="{D71E9216-20C5-47AC-9C36-9D81EA68D140}" presName="node" presStyleLbl="node1" presStyleIdx="1" presStyleCnt="5" custScaleX="117480">
        <dgm:presLayoutVars>
          <dgm:bulletEnabled val="1"/>
        </dgm:presLayoutVars>
      </dgm:prSet>
      <dgm:spPr/>
    </dgm:pt>
    <dgm:pt modelId="{EEB3DF65-517F-40DF-A922-5A34398E3ED5}" type="pres">
      <dgm:prSet presAssocID="{D71E9216-20C5-47AC-9C36-9D81EA68D140}" presName="dummy" presStyleCnt="0"/>
      <dgm:spPr/>
    </dgm:pt>
    <dgm:pt modelId="{D69AE2BA-0E9E-46FB-AE23-E023468007FD}" type="pres">
      <dgm:prSet presAssocID="{2DABB5C7-6BB5-468B-A50E-5BD9F1900B68}" presName="sibTrans" presStyleLbl="sibTrans2D1" presStyleIdx="1" presStyleCnt="5"/>
      <dgm:spPr/>
    </dgm:pt>
    <dgm:pt modelId="{B4B241E0-C7F4-4088-A21C-3E24C7B8A68F}" type="pres">
      <dgm:prSet presAssocID="{58507FA6-0D33-4671-9FB7-C6BFAB29FC1D}" presName="node" presStyleLbl="node1" presStyleIdx="2" presStyleCnt="5" custScaleX="105093">
        <dgm:presLayoutVars>
          <dgm:bulletEnabled val="1"/>
        </dgm:presLayoutVars>
      </dgm:prSet>
      <dgm:spPr/>
    </dgm:pt>
    <dgm:pt modelId="{4CC0F1F6-956F-4660-9A59-81307385519D}" type="pres">
      <dgm:prSet presAssocID="{58507FA6-0D33-4671-9FB7-C6BFAB29FC1D}" presName="dummy" presStyleCnt="0"/>
      <dgm:spPr/>
    </dgm:pt>
    <dgm:pt modelId="{A1266D24-0801-48A8-B855-217469F41C92}" type="pres">
      <dgm:prSet presAssocID="{36F3E974-B525-4800-8BF8-1E607187D8CF}" presName="sibTrans" presStyleLbl="sibTrans2D1" presStyleIdx="2" presStyleCnt="5"/>
      <dgm:spPr/>
    </dgm:pt>
    <dgm:pt modelId="{2D978676-8EBC-4CF0-AEFB-FE4B92DA2274}" type="pres">
      <dgm:prSet presAssocID="{272E16DE-4023-44EA-8906-FC4F32806F5C}" presName="node" presStyleLbl="node1" presStyleIdx="3" presStyleCnt="5">
        <dgm:presLayoutVars>
          <dgm:bulletEnabled val="1"/>
        </dgm:presLayoutVars>
      </dgm:prSet>
      <dgm:spPr/>
    </dgm:pt>
    <dgm:pt modelId="{94FBBDDB-8D77-4CCF-B6D7-EEB578B1A093}" type="pres">
      <dgm:prSet presAssocID="{272E16DE-4023-44EA-8906-FC4F32806F5C}" presName="dummy" presStyleCnt="0"/>
      <dgm:spPr/>
    </dgm:pt>
    <dgm:pt modelId="{F139998E-9B34-4BEC-8866-F2ACB8D968BE}" type="pres">
      <dgm:prSet presAssocID="{A2FB4D87-8A33-4A9F-8B7F-B07CF5995AB0}" presName="sibTrans" presStyleLbl="sibTrans2D1" presStyleIdx="3" presStyleCnt="5"/>
      <dgm:spPr/>
    </dgm:pt>
    <dgm:pt modelId="{BE14EA3A-1111-4EA4-8B2F-726C7AF26F5B}" type="pres">
      <dgm:prSet presAssocID="{8788C1E0-BA52-446B-8DC8-C40A27505B86}" presName="node" presStyleLbl="node1" presStyleIdx="4" presStyleCnt="5" custScaleX="120403">
        <dgm:presLayoutVars>
          <dgm:bulletEnabled val="1"/>
        </dgm:presLayoutVars>
      </dgm:prSet>
      <dgm:spPr/>
    </dgm:pt>
    <dgm:pt modelId="{D80011AF-F7EA-4428-B478-BD81A7E567EB}" type="pres">
      <dgm:prSet presAssocID="{8788C1E0-BA52-446B-8DC8-C40A27505B86}" presName="dummy" presStyleCnt="0"/>
      <dgm:spPr/>
    </dgm:pt>
    <dgm:pt modelId="{A2F57E5A-06D4-448A-911F-38F0D82D5145}" type="pres">
      <dgm:prSet presAssocID="{8A328201-99A8-4F2E-B525-287C10A4707F}" presName="sibTrans" presStyleLbl="sibTrans2D1" presStyleIdx="4" presStyleCnt="5"/>
      <dgm:spPr/>
    </dgm:pt>
  </dgm:ptLst>
  <dgm:cxnLst>
    <dgm:cxn modelId="{65C00004-51B3-4770-AB45-2D4EF9DA5DB2}" type="presOf" srcId="{272E16DE-4023-44EA-8906-FC4F32806F5C}" destId="{2D978676-8EBC-4CF0-AEFB-FE4B92DA2274}" srcOrd="0" destOrd="0" presId="urn:microsoft.com/office/officeart/2005/8/layout/radial6"/>
    <dgm:cxn modelId="{25C8A105-B3CD-49AA-B35A-B2869A60FF3B}" type="presOf" srcId="{8A328201-99A8-4F2E-B525-287C10A4707F}" destId="{A2F57E5A-06D4-448A-911F-38F0D82D5145}" srcOrd="0" destOrd="0" presId="urn:microsoft.com/office/officeart/2005/8/layout/radial6"/>
    <dgm:cxn modelId="{BD962D18-D495-467C-A7D6-9478CF90FE0B}" srcId="{C51EBBA5-701F-4461-ACAF-B2FFB8FE8A90}" destId="{272E16DE-4023-44EA-8906-FC4F32806F5C}" srcOrd="3" destOrd="0" parTransId="{77AA9E64-2231-49D2-BF88-F3186692757C}" sibTransId="{A2FB4D87-8A33-4A9F-8B7F-B07CF5995AB0}"/>
    <dgm:cxn modelId="{D081F821-0629-49EB-96E5-732E7D17D640}" type="presOf" srcId="{45E2FC4E-6044-422F-A61A-97C7F7E7EFD5}" destId="{79935D99-6DE8-424C-BB78-27D20AB824F4}" srcOrd="0" destOrd="0" presId="urn:microsoft.com/office/officeart/2005/8/layout/radial6"/>
    <dgm:cxn modelId="{6BB4573B-0970-457F-99A2-41B033627819}" srcId="{C51EBBA5-701F-4461-ACAF-B2FFB8FE8A90}" destId="{1067E540-AE05-4667-B012-A8C63DDC5BA4}" srcOrd="0" destOrd="0" parTransId="{CCD7672E-6D7B-4CB3-B500-1411E7C4D042}" sibTransId="{45E2FC4E-6044-422F-A61A-97C7F7E7EFD5}"/>
    <dgm:cxn modelId="{623DBC43-BA9D-4F07-A7BA-B3B72923FF04}" type="presOf" srcId="{1067E540-AE05-4667-B012-A8C63DDC5BA4}" destId="{01FDA2DA-2D97-4730-B931-9D61A2308C38}" srcOrd="0" destOrd="0" presId="urn:microsoft.com/office/officeart/2005/8/layout/radial6"/>
    <dgm:cxn modelId="{B340BB64-6224-4955-9271-6E58386D900C}" type="presOf" srcId="{A2FB4D87-8A33-4A9F-8B7F-B07CF5995AB0}" destId="{F139998E-9B34-4BEC-8866-F2ACB8D968BE}" srcOrd="0" destOrd="0" presId="urn:microsoft.com/office/officeart/2005/8/layout/radial6"/>
    <dgm:cxn modelId="{00937048-B2E7-4D72-8114-387715834B06}" type="presOf" srcId="{4E85AF13-EF7B-4206-9C7A-93FBBF10386F}" destId="{8D0BA127-33F9-471A-B28A-BE5B7773EE13}" srcOrd="0" destOrd="0" presId="urn:microsoft.com/office/officeart/2005/8/layout/radial6"/>
    <dgm:cxn modelId="{F285647C-FAF4-4885-AE4B-31601829AA52}" type="presOf" srcId="{C51EBBA5-701F-4461-ACAF-B2FFB8FE8A90}" destId="{F65AC183-B3A3-4BEC-AA63-8D504D29FBED}" srcOrd="0" destOrd="0" presId="urn:microsoft.com/office/officeart/2005/8/layout/radial6"/>
    <dgm:cxn modelId="{B11E4487-991A-40E7-8416-1AE9EBB93312}" srcId="{C51EBBA5-701F-4461-ACAF-B2FFB8FE8A90}" destId="{D71E9216-20C5-47AC-9C36-9D81EA68D140}" srcOrd="1" destOrd="0" parTransId="{A6335896-E1BA-4946-B4E1-A58FF3BBDD2D}" sibTransId="{2DABB5C7-6BB5-468B-A50E-5BD9F1900B68}"/>
    <dgm:cxn modelId="{CB621198-FD8D-4215-A53A-0130F6C14991}" type="presOf" srcId="{D71E9216-20C5-47AC-9C36-9D81EA68D140}" destId="{68ABFBEC-0BAE-414C-B63F-F5ACF43649A3}" srcOrd="0" destOrd="0" presId="urn:microsoft.com/office/officeart/2005/8/layout/radial6"/>
    <dgm:cxn modelId="{11C092AD-219A-4C11-ACE6-DF0755FD6BB6}" srcId="{C51EBBA5-701F-4461-ACAF-B2FFB8FE8A90}" destId="{58507FA6-0D33-4671-9FB7-C6BFAB29FC1D}" srcOrd="2" destOrd="0" parTransId="{957984DB-A943-426F-ADDE-912B02B5E0F6}" sibTransId="{36F3E974-B525-4800-8BF8-1E607187D8CF}"/>
    <dgm:cxn modelId="{443B79B2-E7FE-4CA6-9CFF-695C2CD2BC4F}" type="presOf" srcId="{8788C1E0-BA52-446B-8DC8-C40A27505B86}" destId="{BE14EA3A-1111-4EA4-8B2F-726C7AF26F5B}" srcOrd="0" destOrd="0" presId="urn:microsoft.com/office/officeart/2005/8/layout/radial6"/>
    <dgm:cxn modelId="{71BA5DC7-D6AD-4C27-BA54-8713B777F056}" srcId="{C51EBBA5-701F-4461-ACAF-B2FFB8FE8A90}" destId="{8788C1E0-BA52-446B-8DC8-C40A27505B86}" srcOrd="4" destOrd="0" parTransId="{58A089A5-398C-4D56-B49E-8621C2539067}" sibTransId="{8A328201-99A8-4F2E-B525-287C10A4707F}"/>
    <dgm:cxn modelId="{35B8FFDB-BFFC-4C40-9109-99ECDA1649B3}" type="presOf" srcId="{36F3E974-B525-4800-8BF8-1E607187D8CF}" destId="{A1266D24-0801-48A8-B855-217469F41C92}" srcOrd="0" destOrd="0" presId="urn:microsoft.com/office/officeart/2005/8/layout/radial6"/>
    <dgm:cxn modelId="{0C3BDFDF-B2B4-482A-8BE4-3380DB1068DC}" srcId="{4E85AF13-EF7B-4206-9C7A-93FBBF10386F}" destId="{C51EBBA5-701F-4461-ACAF-B2FFB8FE8A90}" srcOrd="0" destOrd="0" parTransId="{0AF6102A-E0DF-49C4-9EC9-9D39F4C531EF}" sibTransId="{E79C1699-F223-4C04-9B8E-EC029D16BF4B}"/>
    <dgm:cxn modelId="{8D0FADE8-B66C-48CB-91C4-1F0934ED48BA}" type="presOf" srcId="{58507FA6-0D33-4671-9FB7-C6BFAB29FC1D}" destId="{B4B241E0-C7F4-4088-A21C-3E24C7B8A68F}" srcOrd="0" destOrd="0" presId="urn:microsoft.com/office/officeart/2005/8/layout/radial6"/>
    <dgm:cxn modelId="{3F403DF7-F99F-4A5D-8C61-EFB0AC51B5DE}" type="presOf" srcId="{2DABB5C7-6BB5-468B-A50E-5BD9F1900B68}" destId="{D69AE2BA-0E9E-46FB-AE23-E023468007FD}" srcOrd="0" destOrd="0" presId="urn:microsoft.com/office/officeart/2005/8/layout/radial6"/>
    <dgm:cxn modelId="{1738A737-B925-4C5E-BE88-091FDEB82CFF}" type="presParOf" srcId="{8D0BA127-33F9-471A-B28A-BE5B7773EE13}" destId="{F65AC183-B3A3-4BEC-AA63-8D504D29FBED}" srcOrd="0" destOrd="0" presId="urn:microsoft.com/office/officeart/2005/8/layout/radial6"/>
    <dgm:cxn modelId="{50B1598B-FEB1-4939-AED4-2A940EC8AC91}" type="presParOf" srcId="{8D0BA127-33F9-471A-B28A-BE5B7773EE13}" destId="{01FDA2DA-2D97-4730-B931-9D61A2308C38}" srcOrd="1" destOrd="0" presId="urn:microsoft.com/office/officeart/2005/8/layout/radial6"/>
    <dgm:cxn modelId="{0F1B217F-9DB1-4424-901E-F294ACF7892D}" type="presParOf" srcId="{8D0BA127-33F9-471A-B28A-BE5B7773EE13}" destId="{3FFF02F7-5435-4485-9622-BA59DBB86D8B}" srcOrd="2" destOrd="0" presId="urn:microsoft.com/office/officeart/2005/8/layout/radial6"/>
    <dgm:cxn modelId="{E865DB22-D8F8-4075-935A-8418825E6026}" type="presParOf" srcId="{8D0BA127-33F9-471A-B28A-BE5B7773EE13}" destId="{79935D99-6DE8-424C-BB78-27D20AB824F4}" srcOrd="3" destOrd="0" presId="urn:microsoft.com/office/officeart/2005/8/layout/radial6"/>
    <dgm:cxn modelId="{8F74BE75-B1E1-4661-8723-3260FF173866}" type="presParOf" srcId="{8D0BA127-33F9-471A-B28A-BE5B7773EE13}" destId="{68ABFBEC-0BAE-414C-B63F-F5ACF43649A3}" srcOrd="4" destOrd="0" presId="urn:microsoft.com/office/officeart/2005/8/layout/radial6"/>
    <dgm:cxn modelId="{FDCB2B22-E985-4D5D-9482-758FDF35AAA0}" type="presParOf" srcId="{8D0BA127-33F9-471A-B28A-BE5B7773EE13}" destId="{EEB3DF65-517F-40DF-A922-5A34398E3ED5}" srcOrd="5" destOrd="0" presId="urn:microsoft.com/office/officeart/2005/8/layout/radial6"/>
    <dgm:cxn modelId="{2F204D0D-AD6E-4DC0-91C9-02D3CE6CAD91}" type="presParOf" srcId="{8D0BA127-33F9-471A-B28A-BE5B7773EE13}" destId="{D69AE2BA-0E9E-46FB-AE23-E023468007FD}" srcOrd="6" destOrd="0" presId="urn:microsoft.com/office/officeart/2005/8/layout/radial6"/>
    <dgm:cxn modelId="{A33BEA07-4923-49BB-BC2F-4A163AADD56D}" type="presParOf" srcId="{8D0BA127-33F9-471A-B28A-BE5B7773EE13}" destId="{B4B241E0-C7F4-4088-A21C-3E24C7B8A68F}" srcOrd="7" destOrd="0" presId="urn:microsoft.com/office/officeart/2005/8/layout/radial6"/>
    <dgm:cxn modelId="{B4A586B9-B46C-47D6-83C4-200F8EDC39C9}" type="presParOf" srcId="{8D0BA127-33F9-471A-B28A-BE5B7773EE13}" destId="{4CC0F1F6-956F-4660-9A59-81307385519D}" srcOrd="8" destOrd="0" presId="urn:microsoft.com/office/officeart/2005/8/layout/radial6"/>
    <dgm:cxn modelId="{99E951D3-8EB5-4866-811E-95D23BD24589}" type="presParOf" srcId="{8D0BA127-33F9-471A-B28A-BE5B7773EE13}" destId="{A1266D24-0801-48A8-B855-217469F41C92}" srcOrd="9" destOrd="0" presId="urn:microsoft.com/office/officeart/2005/8/layout/radial6"/>
    <dgm:cxn modelId="{A5618BB6-1D5C-4E53-BDC2-92CE9EB793F8}" type="presParOf" srcId="{8D0BA127-33F9-471A-B28A-BE5B7773EE13}" destId="{2D978676-8EBC-4CF0-AEFB-FE4B92DA2274}" srcOrd="10" destOrd="0" presId="urn:microsoft.com/office/officeart/2005/8/layout/radial6"/>
    <dgm:cxn modelId="{43F2CBBA-9748-4159-AE42-1AA0A4BAE138}" type="presParOf" srcId="{8D0BA127-33F9-471A-B28A-BE5B7773EE13}" destId="{94FBBDDB-8D77-4CCF-B6D7-EEB578B1A093}" srcOrd="11" destOrd="0" presId="urn:microsoft.com/office/officeart/2005/8/layout/radial6"/>
    <dgm:cxn modelId="{E3EB2084-1D52-4C8F-9596-3EDCCED8C168}" type="presParOf" srcId="{8D0BA127-33F9-471A-B28A-BE5B7773EE13}" destId="{F139998E-9B34-4BEC-8866-F2ACB8D968BE}" srcOrd="12" destOrd="0" presId="urn:microsoft.com/office/officeart/2005/8/layout/radial6"/>
    <dgm:cxn modelId="{14A9EFDD-4AB1-4C1F-AFF4-895F7FEB1E97}" type="presParOf" srcId="{8D0BA127-33F9-471A-B28A-BE5B7773EE13}" destId="{BE14EA3A-1111-4EA4-8B2F-726C7AF26F5B}" srcOrd="13" destOrd="0" presId="urn:microsoft.com/office/officeart/2005/8/layout/radial6"/>
    <dgm:cxn modelId="{0700F35D-EE3E-4020-9F9A-E5A35B6DB019}" type="presParOf" srcId="{8D0BA127-33F9-471A-B28A-BE5B7773EE13}" destId="{D80011AF-F7EA-4428-B478-BD81A7E567EB}" srcOrd="14" destOrd="0" presId="urn:microsoft.com/office/officeart/2005/8/layout/radial6"/>
    <dgm:cxn modelId="{0F12AFCF-0A76-4E4E-96D5-CC61AC37756D}" type="presParOf" srcId="{8D0BA127-33F9-471A-B28A-BE5B7773EE13}" destId="{A2F57E5A-06D4-448A-911F-38F0D82D5145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B65826-2921-44E6-9BF9-03626C1D0CC4}" type="doc">
      <dgm:prSet loTypeId="urn:microsoft.com/office/officeart/2008/layout/VerticalAccent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97297D4-0001-42BD-8FA2-F88B820B4A19}">
      <dgm:prSet phldrT="[Text]" phldr="1"/>
      <dgm:spPr/>
      <dgm:t>
        <a:bodyPr/>
        <a:lstStyle/>
        <a:p>
          <a:endParaRPr lang="en-US"/>
        </a:p>
      </dgm:t>
    </dgm:pt>
    <dgm:pt modelId="{587F8CB1-6400-461D-BA3B-A49AC88B221A}" type="parTrans" cxnId="{108ECA06-CED9-4369-AD5B-5C0846ACC6CB}">
      <dgm:prSet/>
      <dgm:spPr/>
      <dgm:t>
        <a:bodyPr/>
        <a:lstStyle/>
        <a:p>
          <a:endParaRPr lang="en-US"/>
        </a:p>
      </dgm:t>
    </dgm:pt>
    <dgm:pt modelId="{83829797-74DC-465B-9EB4-ACA1DC63FBEE}" type="sibTrans" cxnId="{108ECA06-CED9-4369-AD5B-5C0846ACC6CB}">
      <dgm:prSet/>
      <dgm:spPr/>
      <dgm:t>
        <a:bodyPr/>
        <a:lstStyle/>
        <a:p>
          <a:endParaRPr lang="en-US"/>
        </a:p>
      </dgm:t>
    </dgm:pt>
    <dgm:pt modelId="{B4442073-2170-4C11-B9FC-B93D6E320F32}">
      <dgm:prSet phldrT="[Text]" custT="1"/>
      <dgm:spPr/>
      <dgm:t>
        <a:bodyPr/>
        <a:lstStyle/>
        <a:p>
          <a:r>
            <a:rPr lang="en-US" sz="1400"/>
            <a:t>Meningkatkan ketersediaan, aksesibilitas dan pemanfaatan pangan rumah tangga</a:t>
          </a:r>
        </a:p>
      </dgm:t>
    </dgm:pt>
    <dgm:pt modelId="{99694ACA-BFFB-4B82-B466-84ADDBB79E91}" type="parTrans" cxnId="{9B9F488C-43B4-412E-A6B4-C04715AF6D2A}">
      <dgm:prSet/>
      <dgm:spPr/>
      <dgm:t>
        <a:bodyPr/>
        <a:lstStyle/>
        <a:p>
          <a:endParaRPr lang="en-US"/>
        </a:p>
      </dgm:t>
    </dgm:pt>
    <dgm:pt modelId="{8C7E423A-B522-41A9-BD90-963A86D2A26F}" type="sibTrans" cxnId="{9B9F488C-43B4-412E-A6B4-C04715AF6D2A}">
      <dgm:prSet/>
      <dgm:spPr/>
      <dgm:t>
        <a:bodyPr/>
        <a:lstStyle/>
        <a:p>
          <a:endParaRPr lang="en-US"/>
        </a:p>
      </dgm:t>
    </dgm:pt>
    <dgm:pt modelId="{4DCB898B-9B06-42A9-AA3B-68B4321EC59E}">
      <dgm:prSet phldrT="[Text]"/>
      <dgm:spPr/>
      <dgm:t>
        <a:bodyPr/>
        <a:lstStyle/>
        <a:p>
          <a:r>
            <a:rPr lang="en-US"/>
            <a:t>Meningkatkan pendapatan rumah tangga melalui penyediaan pangan yang berorientasi pasar</a:t>
          </a:r>
        </a:p>
      </dgm:t>
    </dgm:pt>
    <dgm:pt modelId="{87B6FE0B-3A42-415D-B0A5-C23F7CD496D0}" type="parTrans" cxnId="{8F48DA94-421E-472C-9CAB-7C50639A63AF}">
      <dgm:prSet/>
      <dgm:spPr/>
      <dgm:t>
        <a:bodyPr/>
        <a:lstStyle/>
        <a:p>
          <a:endParaRPr lang="en-US"/>
        </a:p>
      </dgm:t>
    </dgm:pt>
    <dgm:pt modelId="{B20E450F-9625-4FFF-8DE8-AF9670327D17}" type="sibTrans" cxnId="{8F48DA94-421E-472C-9CAB-7C50639A63AF}">
      <dgm:prSet/>
      <dgm:spPr/>
      <dgm:t>
        <a:bodyPr/>
        <a:lstStyle/>
        <a:p>
          <a:endParaRPr lang="en-US"/>
        </a:p>
      </dgm:t>
    </dgm:pt>
    <dgm:pt modelId="{14F0C247-0D23-4ECD-9CE5-050F65628C57}">
      <dgm:prSet phldrT="[Text]" phldr="1"/>
      <dgm:spPr/>
      <dgm:t>
        <a:bodyPr/>
        <a:lstStyle/>
        <a:p>
          <a:endParaRPr lang="en-US"/>
        </a:p>
      </dgm:t>
    </dgm:pt>
    <dgm:pt modelId="{B21B8B05-2561-4785-97D7-83085DA9B693}" type="parTrans" cxnId="{77D5EF1C-E339-41CF-9F26-C1FB1A19D3C7}">
      <dgm:prSet/>
      <dgm:spPr/>
      <dgm:t>
        <a:bodyPr/>
        <a:lstStyle/>
        <a:p>
          <a:endParaRPr lang="en-US"/>
        </a:p>
      </dgm:t>
    </dgm:pt>
    <dgm:pt modelId="{74A508E3-7C08-410D-95C0-70343F91235C}" type="sibTrans" cxnId="{77D5EF1C-E339-41CF-9F26-C1FB1A19D3C7}">
      <dgm:prSet/>
      <dgm:spPr/>
      <dgm:t>
        <a:bodyPr/>
        <a:lstStyle/>
        <a:p>
          <a:endParaRPr lang="en-US"/>
        </a:p>
      </dgm:t>
    </dgm:pt>
    <dgm:pt modelId="{C7B81071-92C8-4B43-A670-94DE6FF6D05D}">
      <dgm:prSet phldrT="[Text]"/>
      <dgm:spPr/>
      <dgm:t>
        <a:bodyPr/>
        <a:lstStyle/>
        <a:p>
          <a:r>
            <a:rPr lang="en-US"/>
            <a:t>Mendukung konvergensi pencegahan stunting</a:t>
          </a:r>
        </a:p>
      </dgm:t>
    </dgm:pt>
    <dgm:pt modelId="{D5DEC8EE-9B86-4C96-B1E0-08ECB450862A}" type="parTrans" cxnId="{6FC3C476-2E2F-4C25-8823-A8B10650B536}">
      <dgm:prSet/>
      <dgm:spPr/>
      <dgm:t>
        <a:bodyPr/>
        <a:lstStyle/>
        <a:p>
          <a:endParaRPr lang="en-US"/>
        </a:p>
      </dgm:t>
    </dgm:pt>
    <dgm:pt modelId="{AD7ED684-8299-498E-AD49-F726ACD94597}" type="sibTrans" cxnId="{6FC3C476-2E2F-4C25-8823-A8B10650B536}">
      <dgm:prSet/>
      <dgm:spPr/>
      <dgm:t>
        <a:bodyPr/>
        <a:lstStyle/>
        <a:p>
          <a:endParaRPr lang="en-US"/>
        </a:p>
      </dgm:t>
    </dgm:pt>
    <dgm:pt modelId="{8F12CF3F-E285-458B-B2DC-91EC004440C7}">
      <dgm:prSet phldrT="[Text]" phldr="1"/>
      <dgm:spPr/>
      <dgm:t>
        <a:bodyPr/>
        <a:lstStyle/>
        <a:p>
          <a:endParaRPr lang="en-US"/>
        </a:p>
      </dgm:t>
    </dgm:pt>
    <dgm:pt modelId="{96EE46F3-3139-4DAF-91B3-3C38D30D7BBC}" type="sibTrans" cxnId="{164FBA36-42E6-4057-B441-170368678BCC}">
      <dgm:prSet/>
      <dgm:spPr/>
      <dgm:t>
        <a:bodyPr/>
        <a:lstStyle/>
        <a:p>
          <a:endParaRPr lang="en-US"/>
        </a:p>
      </dgm:t>
    </dgm:pt>
    <dgm:pt modelId="{84A8B2A7-C0D9-4096-8EE8-FABC5D6D512D}" type="parTrans" cxnId="{164FBA36-42E6-4057-B441-170368678BCC}">
      <dgm:prSet/>
      <dgm:spPr/>
      <dgm:t>
        <a:bodyPr/>
        <a:lstStyle/>
        <a:p>
          <a:endParaRPr lang="en-US"/>
        </a:p>
      </dgm:t>
    </dgm:pt>
    <dgm:pt modelId="{5421A020-0373-4370-BD33-07CD6282DDEA}" type="pres">
      <dgm:prSet presAssocID="{57B65826-2921-44E6-9BF9-03626C1D0CC4}" presName="Name0" presStyleCnt="0">
        <dgm:presLayoutVars>
          <dgm:chMax/>
          <dgm:chPref/>
          <dgm:dir/>
        </dgm:presLayoutVars>
      </dgm:prSet>
      <dgm:spPr/>
    </dgm:pt>
    <dgm:pt modelId="{2AE8CD76-4416-479F-B28F-2E81B07BEA86}" type="pres">
      <dgm:prSet presAssocID="{F97297D4-0001-42BD-8FA2-F88B820B4A19}" presName="parenttextcomposite" presStyleCnt="0"/>
      <dgm:spPr/>
    </dgm:pt>
    <dgm:pt modelId="{90C7295B-B7BC-42B7-B4FF-A0CF4D27F8AC}" type="pres">
      <dgm:prSet presAssocID="{F97297D4-0001-42BD-8FA2-F88B820B4A19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78245CF3-83FC-41F5-AFAA-DE6A4A7F8940}" type="pres">
      <dgm:prSet presAssocID="{F97297D4-0001-42BD-8FA2-F88B820B4A19}" presName="composite" presStyleCnt="0"/>
      <dgm:spPr/>
    </dgm:pt>
    <dgm:pt modelId="{86F5D349-132A-46ED-85FC-3CD316C37959}" type="pres">
      <dgm:prSet presAssocID="{F97297D4-0001-42BD-8FA2-F88B820B4A19}" presName="chevron1" presStyleLbl="alignNode1" presStyleIdx="0" presStyleCnt="21"/>
      <dgm:spPr/>
    </dgm:pt>
    <dgm:pt modelId="{A1A91053-5C1E-4AB3-9A0F-D0FFC00C9E27}" type="pres">
      <dgm:prSet presAssocID="{F97297D4-0001-42BD-8FA2-F88B820B4A19}" presName="chevron2" presStyleLbl="alignNode1" presStyleIdx="1" presStyleCnt="21"/>
      <dgm:spPr/>
    </dgm:pt>
    <dgm:pt modelId="{06D7CAF0-3E5A-43CE-A80F-598701EE9CB6}" type="pres">
      <dgm:prSet presAssocID="{F97297D4-0001-42BD-8FA2-F88B820B4A19}" presName="chevron3" presStyleLbl="alignNode1" presStyleIdx="2" presStyleCnt="21"/>
      <dgm:spPr/>
    </dgm:pt>
    <dgm:pt modelId="{F82ABAD0-0C72-4D38-85A4-A612B30CF23E}" type="pres">
      <dgm:prSet presAssocID="{F97297D4-0001-42BD-8FA2-F88B820B4A19}" presName="chevron4" presStyleLbl="alignNode1" presStyleIdx="3" presStyleCnt="21"/>
      <dgm:spPr/>
    </dgm:pt>
    <dgm:pt modelId="{83FBC096-2847-4505-9361-9849FE00E789}" type="pres">
      <dgm:prSet presAssocID="{F97297D4-0001-42BD-8FA2-F88B820B4A19}" presName="chevron5" presStyleLbl="alignNode1" presStyleIdx="4" presStyleCnt="21"/>
      <dgm:spPr/>
    </dgm:pt>
    <dgm:pt modelId="{E070490D-546B-4F8F-B6ED-352624CFF428}" type="pres">
      <dgm:prSet presAssocID="{F97297D4-0001-42BD-8FA2-F88B820B4A19}" presName="chevron6" presStyleLbl="alignNode1" presStyleIdx="5" presStyleCnt="21"/>
      <dgm:spPr/>
    </dgm:pt>
    <dgm:pt modelId="{5FAADC7C-AA6C-4A5B-87EF-6FF19088E511}" type="pres">
      <dgm:prSet presAssocID="{F97297D4-0001-42BD-8FA2-F88B820B4A19}" presName="chevron7" presStyleLbl="alignNode1" presStyleIdx="6" presStyleCnt="21"/>
      <dgm:spPr/>
    </dgm:pt>
    <dgm:pt modelId="{B17816D7-2366-47B9-9986-84AA4B6EE195}" type="pres">
      <dgm:prSet presAssocID="{F97297D4-0001-42BD-8FA2-F88B820B4A19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FDAF5025-76E1-42C0-A11C-DCB82B13C4B1}" type="pres">
      <dgm:prSet presAssocID="{83829797-74DC-465B-9EB4-ACA1DC63FBEE}" presName="sibTrans" presStyleCnt="0"/>
      <dgm:spPr/>
    </dgm:pt>
    <dgm:pt modelId="{49BD4E40-63D1-4650-92CB-31D8B361FBF5}" type="pres">
      <dgm:prSet presAssocID="{8F12CF3F-E285-458B-B2DC-91EC004440C7}" presName="parenttextcomposite" presStyleCnt="0"/>
      <dgm:spPr/>
    </dgm:pt>
    <dgm:pt modelId="{9DF6A338-CA63-4177-A437-7B8E59A34CA4}" type="pres">
      <dgm:prSet presAssocID="{8F12CF3F-E285-458B-B2DC-91EC004440C7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2F627BA6-EE29-4C46-AD90-411ED055C8DF}" type="pres">
      <dgm:prSet presAssocID="{8F12CF3F-E285-458B-B2DC-91EC004440C7}" presName="composite" presStyleCnt="0"/>
      <dgm:spPr/>
    </dgm:pt>
    <dgm:pt modelId="{33C21229-CF2D-4580-858D-3190084F65F5}" type="pres">
      <dgm:prSet presAssocID="{8F12CF3F-E285-458B-B2DC-91EC004440C7}" presName="chevron1" presStyleLbl="alignNode1" presStyleIdx="7" presStyleCnt="21"/>
      <dgm:spPr/>
    </dgm:pt>
    <dgm:pt modelId="{51F7923A-4DA2-46A6-A540-19868A6CBD0A}" type="pres">
      <dgm:prSet presAssocID="{8F12CF3F-E285-458B-B2DC-91EC004440C7}" presName="chevron2" presStyleLbl="alignNode1" presStyleIdx="8" presStyleCnt="21"/>
      <dgm:spPr/>
    </dgm:pt>
    <dgm:pt modelId="{F0D64D49-D715-406C-B1BF-C5B71FFC20FB}" type="pres">
      <dgm:prSet presAssocID="{8F12CF3F-E285-458B-B2DC-91EC004440C7}" presName="chevron3" presStyleLbl="alignNode1" presStyleIdx="9" presStyleCnt="21"/>
      <dgm:spPr/>
    </dgm:pt>
    <dgm:pt modelId="{A60A8B8D-46BB-466F-92CD-D331A3E5DF8B}" type="pres">
      <dgm:prSet presAssocID="{8F12CF3F-E285-458B-B2DC-91EC004440C7}" presName="chevron4" presStyleLbl="alignNode1" presStyleIdx="10" presStyleCnt="21"/>
      <dgm:spPr/>
    </dgm:pt>
    <dgm:pt modelId="{3D168F95-4A50-4015-B201-90996B4B5FC9}" type="pres">
      <dgm:prSet presAssocID="{8F12CF3F-E285-458B-B2DC-91EC004440C7}" presName="chevron5" presStyleLbl="alignNode1" presStyleIdx="11" presStyleCnt="21"/>
      <dgm:spPr/>
    </dgm:pt>
    <dgm:pt modelId="{A928F43A-C99D-4D77-9864-5C0A32A312F4}" type="pres">
      <dgm:prSet presAssocID="{8F12CF3F-E285-458B-B2DC-91EC004440C7}" presName="chevron6" presStyleLbl="alignNode1" presStyleIdx="12" presStyleCnt="21"/>
      <dgm:spPr/>
    </dgm:pt>
    <dgm:pt modelId="{ADDC15D9-73B2-47AC-ADBD-42C172E55280}" type="pres">
      <dgm:prSet presAssocID="{8F12CF3F-E285-458B-B2DC-91EC004440C7}" presName="chevron7" presStyleLbl="alignNode1" presStyleIdx="13" presStyleCnt="21"/>
      <dgm:spPr/>
    </dgm:pt>
    <dgm:pt modelId="{01A1657A-1808-49FA-BCF3-279D79B8900E}" type="pres">
      <dgm:prSet presAssocID="{8F12CF3F-E285-458B-B2DC-91EC004440C7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661FAF9C-4166-4235-8357-39755A7135F6}" type="pres">
      <dgm:prSet presAssocID="{96EE46F3-3139-4DAF-91B3-3C38D30D7BBC}" presName="sibTrans" presStyleCnt="0"/>
      <dgm:spPr/>
    </dgm:pt>
    <dgm:pt modelId="{D2FE5591-CC8F-45E9-94C7-B236BF90D344}" type="pres">
      <dgm:prSet presAssocID="{14F0C247-0D23-4ECD-9CE5-050F65628C57}" presName="parenttextcomposite" presStyleCnt="0"/>
      <dgm:spPr/>
    </dgm:pt>
    <dgm:pt modelId="{937EA1E7-7DAF-4EBA-A2C0-9069A287F904}" type="pres">
      <dgm:prSet presAssocID="{14F0C247-0D23-4ECD-9CE5-050F65628C57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0A70375B-9795-4B63-8D62-4D08C7450A68}" type="pres">
      <dgm:prSet presAssocID="{14F0C247-0D23-4ECD-9CE5-050F65628C57}" presName="composite" presStyleCnt="0"/>
      <dgm:spPr/>
    </dgm:pt>
    <dgm:pt modelId="{1860D4CA-694B-4657-89D5-1FA8011A337C}" type="pres">
      <dgm:prSet presAssocID="{14F0C247-0D23-4ECD-9CE5-050F65628C57}" presName="chevron1" presStyleLbl="alignNode1" presStyleIdx="14" presStyleCnt="21"/>
      <dgm:spPr/>
    </dgm:pt>
    <dgm:pt modelId="{1B1DE304-1290-4B71-B7BC-97C2271F82E3}" type="pres">
      <dgm:prSet presAssocID="{14F0C247-0D23-4ECD-9CE5-050F65628C57}" presName="chevron2" presStyleLbl="alignNode1" presStyleIdx="15" presStyleCnt="21"/>
      <dgm:spPr/>
    </dgm:pt>
    <dgm:pt modelId="{3E72E48C-70FC-4D2D-844A-F317A5D7F05B}" type="pres">
      <dgm:prSet presAssocID="{14F0C247-0D23-4ECD-9CE5-050F65628C57}" presName="chevron3" presStyleLbl="alignNode1" presStyleIdx="16" presStyleCnt="21"/>
      <dgm:spPr/>
    </dgm:pt>
    <dgm:pt modelId="{D9F0B3EA-6967-4144-8A50-94A641C082F6}" type="pres">
      <dgm:prSet presAssocID="{14F0C247-0D23-4ECD-9CE5-050F65628C57}" presName="chevron4" presStyleLbl="alignNode1" presStyleIdx="17" presStyleCnt="21"/>
      <dgm:spPr/>
    </dgm:pt>
    <dgm:pt modelId="{33A8D862-A781-4310-A157-AF0EBD2D2E90}" type="pres">
      <dgm:prSet presAssocID="{14F0C247-0D23-4ECD-9CE5-050F65628C57}" presName="chevron5" presStyleLbl="alignNode1" presStyleIdx="18" presStyleCnt="21"/>
      <dgm:spPr/>
    </dgm:pt>
    <dgm:pt modelId="{0C2885A7-F76F-421C-B10E-6BBB79970508}" type="pres">
      <dgm:prSet presAssocID="{14F0C247-0D23-4ECD-9CE5-050F65628C57}" presName="chevron6" presStyleLbl="alignNode1" presStyleIdx="19" presStyleCnt="21"/>
      <dgm:spPr/>
    </dgm:pt>
    <dgm:pt modelId="{E54DF41A-6AC7-400E-BCC9-E14150D7749B}" type="pres">
      <dgm:prSet presAssocID="{14F0C247-0D23-4ECD-9CE5-050F65628C57}" presName="chevron7" presStyleLbl="alignNode1" presStyleIdx="20" presStyleCnt="21"/>
      <dgm:spPr/>
    </dgm:pt>
    <dgm:pt modelId="{BE282FEF-FEC8-4340-BE6B-725E2CC08ADB}" type="pres">
      <dgm:prSet presAssocID="{14F0C247-0D23-4ECD-9CE5-050F65628C5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108ECA06-CED9-4369-AD5B-5C0846ACC6CB}" srcId="{57B65826-2921-44E6-9BF9-03626C1D0CC4}" destId="{F97297D4-0001-42BD-8FA2-F88B820B4A19}" srcOrd="0" destOrd="0" parTransId="{587F8CB1-6400-461D-BA3B-A49AC88B221A}" sibTransId="{83829797-74DC-465B-9EB4-ACA1DC63FBEE}"/>
    <dgm:cxn modelId="{77D5EF1C-E339-41CF-9F26-C1FB1A19D3C7}" srcId="{57B65826-2921-44E6-9BF9-03626C1D0CC4}" destId="{14F0C247-0D23-4ECD-9CE5-050F65628C57}" srcOrd="2" destOrd="0" parTransId="{B21B8B05-2561-4785-97D7-83085DA9B693}" sibTransId="{74A508E3-7C08-410D-95C0-70343F91235C}"/>
    <dgm:cxn modelId="{54ADCF2E-FCE1-44B3-B1BC-40BEBE08B739}" type="presOf" srcId="{57B65826-2921-44E6-9BF9-03626C1D0CC4}" destId="{5421A020-0373-4370-BD33-07CD6282DDEA}" srcOrd="0" destOrd="0" presId="urn:microsoft.com/office/officeart/2008/layout/VerticalAccentList"/>
    <dgm:cxn modelId="{164FBA36-42E6-4057-B441-170368678BCC}" srcId="{57B65826-2921-44E6-9BF9-03626C1D0CC4}" destId="{8F12CF3F-E285-458B-B2DC-91EC004440C7}" srcOrd="1" destOrd="0" parTransId="{84A8B2A7-C0D9-4096-8EE8-FABC5D6D512D}" sibTransId="{96EE46F3-3139-4DAF-91B3-3C38D30D7BBC}"/>
    <dgm:cxn modelId="{4FA5C046-0207-4D2B-806B-383B4453A42B}" type="presOf" srcId="{4DCB898B-9B06-42A9-AA3B-68B4321EC59E}" destId="{01A1657A-1808-49FA-BCF3-279D79B8900E}" srcOrd="0" destOrd="0" presId="urn:microsoft.com/office/officeart/2008/layout/VerticalAccentList"/>
    <dgm:cxn modelId="{CF16C26F-C203-4541-8C75-A8C6826579CA}" type="presOf" srcId="{B4442073-2170-4C11-B9FC-B93D6E320F32}" destId="{B17816D7-2366-47B9-9986-84AA4B6EE195}" srcOrd="0" destOrd="0" presId="urn:microsoft.com/office/officeart/2008/layout/VerticalAccentList"/>
    <dgm:cxn modelId="{6FC3C476-2E2F-4C25-8823-A8B10650B536}" srcId="{14F0C247-0D23-4ECD-9CE5-050F65628C57}" destId="{C7B81071-92C8-4B43-A670-94DE6FF6D05D}" srcOrd="0" destOrd="0" parTransId="{D5DEC8EE-9B86-4C96-B1E0-08ECB450862A}" sibTransId="{AD7ED684-8299-498E-AD49-F726ACD94597}"/>
    <dgm:cxn modelId="{105AF279-8EEB-4DD1-BD76-542E3DAADFD1}" type="presOf" srcId="{F97297D4-0001-42BD-8FA2-F88B820B4A19}" destId="{90C7295B-B7BC-42B7-B4FF-A0CF4D27F8AC}" srcOrd="0" destOrd="0" presId="urn:microsoft.com/office/officeart/2008/layout/VerticalAccentList"/>
    <dgm:cxn modelId="{9B9F488C-43B4-412E-A6B4-C04715AF6D2A}" srcId="{F97297D4-0001-42BD-8FA2-F88B820B4A19}" destId="{B4442073-2170-4C11-B9FC-B93D6E320F32}" srcOrd="0" destOrd="0" parTransId="{99694ACA-BFFB-4B82-B466-84ADDBB79E91}" sibTransId="{8C7E423A-B522-41A9-BD90-963A86D2A26F}"/>
    <dgm:cxn modelId="{8F48DA94-421E-472C-9CAB-7C50639A63AF}" srcId="{8F12CF3F-E285-458B-B2DC-91EC004440C7}" destId="{4DCB898B-9B06-42A9-AA3B-68B4321EC59E}" srcOrd="0" destOrd="0" parTransId="{87B6FE0B-3A42-415D-B0A5-C23F7CD496D0}" sibTransId="{B20E450F-9625-4FFF-8DE8-AF9670327D17}"/>
    <dgm:cxn modelId="{A6B9EFAD-C948-49FB-8053-4A93BF37A089}" type="presOf" srcId="{C7B81071-92C8-4B43-A670-94DE6FF6D05D}" destId="{BE282FEF-FEC8-4340-BE6B-725E2CC08ADB}" srcOrd="0" destOrd="0" presId="urn:microsoft.com/office/officeart/2008/layout/VerticalAccentList"/>
    <dgm:cxn modelId="{10DCB6C7-7719-48C0-88F8-19FB593945F3}" type="presOf" srcId="{8F12CF3F-E285-458B-B2DC-91EC004440C7}" destId="{9DF6A338-CA63-4177-A437-7B8E59A34CA4}" srcOrd="0" destOrd="0" presId="urn:microsoft.com/office/officeart/2008/layout/VerticalAccentList"/>
    <dgm:cxn modelId="{3F4112DD-D353-4106-A6EB-7BE9B1952059}" type="presOf" srcId="{14F0C247-0D23-4ECD-9CE5-050F65628C57}" destId="{937EA1E7-7DAF-4EBA-A2C0-9069A287F904}" srcOrd="0" destOrd="0" presId="urn:microsoft.com/office/officeart/2008/layout/VerticalAccentList"/>
    <dgm:cxn modelId="{9E54A86C-8E22-4B83-BC4D-C90A8069A831}" type="presParOf" srcId="{5421A020-0373-4370-BD33-07CD6282DDEA}" destId="{2AE8CD76-4416-479F-B28F-2E81B07BEA86}" srcOrd="0" destOrd="0" presId="urn:microsoft.com/office/officeart/2008/layout/VerticalAccentList"/>
    <dgm:cxn modelId="{0312DEB7-541C-4F5A-B27C-FE11F276C17B}" type="presParOf" srcId="{2AE8CD76-4416-479F-B28F-2E81B07BEA86}" destId="{90C7295B-B7BC-42B7-B4FF-A0CF4D27F8AC}" srcOrd="0" destOrd="0" presId="urn:microsoft.com/office/officeart/2008/layout/VerticalAccentList"/>
    <dgm:cxn modelId="{2EED9FAF-E204-46CE-A609-76E0B7FF43F0}" type="presParOf" srcId="{5421A020-0373-4370-BD33-07CD6282DDEA}" destId="{78245CF3-83FC-41F5-AFAA-DE6A4A7F8940}" srcOrd="1" destOrd="0" presId="urn:microsoft.com/office/officeart/2008/layout/VerticalAccentList"/>
    <dgm:cxn modelId="{708F4FDA-E9CA-46B7-94E8-793161BCA3DF}" type="presParOf" srcId="{78245CF3-83FC-41F5-AFAA-DE6A4A7F8940}" destId="{86F5D349-132A-46ED-85FC-3CD316C37959}" srcOrd="0" destOrd="0" presId="urn:microsoft.com/office/officeart/2008/layout/VerticalAccentList"/>
    <dgm:cxn modelId="{0C3751F6-630B-4C37-9707-428F82ACCA94}" type="presParOf" srcId="{78245CF3-83FC-41F5-AFAA-DE6A4A7F8940}" destId="{A1A91053-5C1E-4AB3-9A0F-D0FFC00C9E27}" srcOrd="1" destOrd="0" presId="urn:microsoft.com/office/officeart/2008/layout/VerticalAccentList"/>
    <dgm:cxn modelId="{6E8EDADD-F52B-4619-868A-8BB6CB268D92}" type="presParOf" srcId="{78245CF3-83FC-41F5-AFAA-DE6A4A7F8940}" destId="{06D7CAF0-3E5A-43CE-A80F-598701EE9CB6}" srcOrd="2" destOrd="0" presId="urn:microsoft.com/office/officeart/2008/layout/VerticalAccentList"/>
    <dgm:cxn modelId="{94E1C474-5C32-4175-B09E-CD4A1B576F4D}" type="presParOf" srcId="{78245CF3-83FC-41F5-AFAA-DE6A4A7F8940}" destId="{F82ABAD0-0C72-4D38-85A4-A612B30CF23E}" srcOrd="3" destOrd="0" presId="urn:microsoft.com/office/officeart/2008/layout/VerticalAccentList"/>
    <dgm:cxn modelId="{D7E28550-EA5F-43A4-B784-2F7EEE1225E6}" type="presParOf" srcId="{78245CF3-83FC-41F5-AFAA-DE6A4A7F8940}" destId="{83FBC096-2847-4505-9361-9849FE00E789}" srcOrd="4" destOrd="0" presId="urn:microsoft.com/office/officeart/2008/layout/VerticalAccentList"/>
    <dgm:cxn modelId="{C145B232-7C8B-42A8-A8F1-0595E359CC87}" type="presParOf" srcId="{78245CF3-83FC-41F5-AFAA-DE6A4A7F8940}" destId="{E070490D-546B-4F8F-B6ED-352624CFF428}" srcOrd="5" destOrd="0" presId="urn:microsoft.com/office/officeart/2008/layout/VerticalAccentList"/>
    <dgm:cxn modelId="{0A480709-6937-43B5-A9EC-70D417202B64}" type="presParOf" srcId="{78245CF3-83FC-41F5-AFAA-DE6A4A7F8940}" destId="{5FAADC7C-AA6C-4A5B-87EF-6FF19088E511}" srcOrd="6" destOrd="0" presId="urn:microsoft.com/office/officeart/2008/layout/VerticalAccentList"/>
    <dgm:cxn modelId="{DD2BCEFE-7160-4C29-A9B1-6C15155DED35}" type="presParOf" srcId="{78245CF3-83FC-41F5-AFAA-DE6A4A7F8940}" destId="{B17816D7-2366-47B9-9986-84AA4B6EE195}" srcOrd="7" destOrd="0" presId="urn:microsoft.com/office/officeart/2008/layout/VerticalAccentList"/>
    <dgm:cxn modelId="{EBD2E9DB-1A46-4BD5-92C4-8CC442A2A4E5}" type="presParOf" srcId="{5421A020-0373-4370-BD33-07CD6282DDEA}" destId="{FDAF5025-76E1-42C0-A11C-DCB82B13C4B1}" srcOrd="2" destOrd="0" presId="urn:microsoft.com/office/officeart/2008/layout/VerticalAccentList"/>
    <dgm:cxn modelId="{9ABC5CF2-7B46-4347-ADF7-4923F04C6D9E}" type="presParOf" srcId="{5421A020-0373-4370-BD33-07CD6282DDEA}" destId="{49BD4E40-63D1-4650-92CB-31D8B361FBF5}" srcOrd="3" destOrd="0" presId="urn:microsoft.com/office/officeart/2008/layout/VerticalAccentList"/>
    <dgm:cxn modelId="{F8D85441-B51F-4898-B11C-7B80396758E5}" type="presParOf" srcId="{49BD4E40-63D1-4650-92CB-31D8B361FBF5}" destId="{9DF6A338-CA63-4177-A437-7B8E59A34CA4}" srcOrd="0" destOrd="0" presId="urn:microsoft.com/office/officeart/2008/layout/VerticalAccentList"/>
    <dgm:cxn modelId="{FCA5618D-875F-4CDC-90EB-0096B3210545}" type="presParOf" srcId="{5421A020-0373-4370-BD33-07CD6282DDEA}" destId="{2F627BA6-EE29-4C46-AD90-411ED055C8DF}" srcOrd="4" destOrd="0" presId="urn:microsoft.com/office/officeart/2008/layout/VerticalAccentList"/>
    <dgm:cxn modelId="{EB36D179-E36C-4421-849E-6E1ACF91C491}" type="presParOf" srcId="{2F627BA6-EE29-4C46-AD90-411ED055C8DF}" destId="{33C21229-CF2D-4580-858D-3190084F65F5}" srcOrd="0" destOrd="0" presId="urn:microsoft.com/office/officeart/2008/layout/VerticalAccentList"/>
    <dgm:cxn modelId="{056EA944-D44C-49FA-8539-273CE2A5337F}" type="presParOf" srcId="{2F627BA6-EE29-4C46-AD90-411ED055C8DF}" destId="{51F7923A-4DA2-46A6-A540-19868A6CBD0A}" srcOrd="1" destOrd="0" presId="urn:microsoft.com/office/officeart/2008/layout/VerticalAccentList"/>
    <dgm:cxn modelId="{D4F99F8A-E421-4263-AB5C-324F152EA70C}" type="presParOf" srcId="{2F627BA6-EE29-4C46-AD90-411ED055C8DF}" destId="{F0D64D49-D715-406C-B1BF-C5B71FFC20FB}" srcOrd="2" destOrd="0" presId="urn:microsoft.com/office/officeart/2008/layout/VerticalAccentList"/>
    <dgm:cxn modelId="{A2F5C5F8-077C-4590-AC8A-638EBA090FA8}" type="presParOf" srcId="{2F627BA6-EE29-4C46-AD90-411ED055C8DF}" destId="{A60A8B8D-46BB-466F-92CD-D331A3E5DF8B}" srcOrd="3" destOrd="0" presId="urn:microsoft.com/office/officeart/2008/layout/VerticalAccentList"/>
    <dgm:cxn modelId="{B6EB19BB-EACD-4BC1-B60E-1B6AB8B3086E}" type="presParOf" srcId="{2F627BA6-EE29-4C46-AD90-411ED055C8DF}" destId="{3D168F95-4A50-4015-B201-90996B4B5FC9}" srcOrd="4" destOrd="0" presId="urn:microsoft.com/office/officeart/2008/layout/VerticalAccentList"/>
    <dgm:cxn modelId="{4632688C-EFFA-458B-88A3-2227DD3B7287}" type="presParOf" srcId="{2F627BA6-EE29-4C46-AD90-411ED055C8DF}" destId="{A928F43A-C99D-4D77-9864-5C0A32A312F4}" srcOrd="5" destOrd="0" presId="urn:microsoft.com/office/officeart/2008/layout/VerticalAccentList"/>
    <dgm:cxn modelId="{017ED5BA-7FFA-43A6-9CED-5924E2EF2EB6}" type="presParOf" srcId="{2F627BA6-EE29-4C46-AD90-411ED055C8DF}" destId="{ADDC15D9-73B2-47AC-ADBD-42C172E55280}" srcOrd="6" destOrd="0" presId="urn:microsoft.com/office/officeart/2008/layout/VerticalAccentList"/>
    <dgm:cxn modelId="{622A4C18-34C1-486B-97C8-42173CF4CDE7}" type="presParOf" srcId="{2F627BA6-EE29-4C46-AD90-411ED055C8DF}" destId="{01A1657A-1808-49FA-BCF3-279D79B8900E}" srcOrd="7" destOrd="0" presId="urn:microsoft.com/office/officeart/2008/layout/VerticalAccentList"/>
    <dgm:cxn modelId="{DE589543-6D3D-4E95-A730-3D0E80551A15}" type="presParOf" srcId="{5421A020-0373-4370-BD33-07CD6282DDEA}" destId="{661FAF9C-4166-4235-8357-39755A7135F6}" srcOrd="5" destOrd="0" presId="urn:microsoft.com/office/officeart/2008/layout/VerticalAccentList"/>
    <dgm:cxn modelId="{167EFFF7-D0DC-4A1C-AFF3-775C625BF35D}" type="presParOf" srcId="{5421A020-0373-4370-BD33-07CD6282DDEA}" destId="{D2FE5591-CC8F-45E9-94C7-B236BF90D344}" srcOrd="6" destOrd="0" presId="urn:microsoft.com/office/officeart/2008/layout/VerticalAccentList"/>
    <dgm:cxn modelId="{20FD1FB5-0B67-495C-BB51-488D7EE51647}" type="presParOf" srcId="{D2FE5591-CC8F-45E9-94C7-B236BF90D344}" destId="{937EA1E7-7DAF-4EBA-A2C0-9069A287F904}" srcOrd="0" destOrd="0" presId="urn:microsoft.com/office/officeart/2008/layout/VerticalAccentList"/>
    <dgm:cxn modelId="{1125CE60-7D19-4816-9998-CF536D6639D3}" type="presParOf" srcId="{5421A020-0373-4370-BD33-07CD6282DDEA}" destId="{0A70375B-9795-4B63-8D62-4D08C7450A68}" srcOrd="7" destOrd="0" presId="urn:microsoft.com/office/officeart/2008/layout/VerticalAccentList"/>
    <dgm:cxn modelId="{26A307B1-715E-440D-93A5-69E893B26F95}" type="presParOf" srcId="{0A70375B-9795-4B63-8D62-4D08C7450A68}" destId="{1860D4CA-694B-4657-89D5-1FA8011A337C}" srcOrd="0" destOrd="0" presId="urn:microsoft.com/office/officeart/2008/layout/VerticalAccentList"/>
    <dgm:cxn modelId="{0FD0CC9B-3370-44B3-BCC3-8A69E678B68D}" type="presParOf" srcId="{0A70375B-9795-4B63-8D62-4D08C7450A68}" destId="{1B1DE304-1290-4B71-B7BC-97C2271F82E3}" srcOrd="1" destOrd="0" presId="urn:microsoft.com/office/officeart/2008/layout/VerticalAccentList"/>
    <dgm:cxn modelId="{54E34BAF-851B-4D03-8DF7-DBA4E7E05816}" type="presParOf" srcId="{0A70375B-9795-4B63-8D62-4D08C7450A68}" destId="{3E72E48C-70FC-4D2D-844A-F317A5D7F05B}" srcOrd="2" destOrd="0" presId="urn:microsoft.com/office/officeart/2008/layout/VerticalAccentList"/>
    <dgm:cxn modelId="{1C0FCC26-2317-43EB-AC08-377F50E31743}" type="presParOf" srcId="{0A70375B-9795-4B63-8D62-4D08C7450A68}" destId="{D9F0B3EA-6967-4144-8A50-94A641C082F6}" srcOrd="3" destOrd="0" presId="urn:microsoft.com/office/officeart/2008/layout/VerticalAccentList"/>
    <dgm:cxn modelId="{4326B01A-AF81-4AB3-8E80-6B56E9EFBD29}" type="presParOf" srcId="{0A70375B-9795-4B63-8D62-4D08C7450A68}" destId="{33A8D862-A781-4310-A157-AF0EBD2D2E90}" srcOrd="4" destOrd="0" presId="urn:microsoft.com/office/officeart/2008/layout/VerticalAccentList"/>
    <dgm:cxn modelId="{437E7DD9-C4A3-4E90-917B-467C3E4060F2}" type="presParOf" srcId="{0A70375B-9795-4B63-8D62-4D08C7450A68}" destId="{0C2885A7-F76F-421C-B10E-6BBB79970508}" srcOrd="5" destOrd="0" presId="urn:microsoft.com/office/officeart/2008/layout/VerticalAccentList"/>
    <dgm:cxn modelId="{B5BADC22-E61C-4F5D-830F-3CD83DD69DE8}" type="presParOf" srcId="{0A70375B-9795-4B63-8D62-4D08C7450A68}" destId="{E54DF41A-6AC7-400E-BCC9-E14150D7749B}" srcOrd="6" destOrd="0" presId="urn:microsoft.com/office/officeart/2008/layout/VerticalAccentList"/>
    <dgm:cxn modelId="{CD4B74B6-FC57-4327-A683-AAC1A8945B4F}" type="presParOf" srcId="{0A70375B-9795-4B63-8D62-4D08C7450A68}" destId="{BE282FEF-FEC8-4340-BE6B-725E2CC08ADB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B65826-2921-44E6-9BF9-03626C1D0CC4}" type="doc">
      <dgm:prSet loTypeId="urn:microsoft.com/office/officeart/2008/layout/VerticalAccent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4442073-2170-4C11-B9FC-B93D6E320F3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>
              <a:solidFill>
                <a:schemeClr val="bg1"/>
              </a:solidFill>
            </a:rPr>
            <a:t>Meningkatkan ketahanan keluarga sebagai modal terbentuknya ketahanan nasional</a:t>
          </a:r>
        </a:p>
      </dgm:t>
    </dgm:pt>
    <dgm:pt modelId="{99694ACA-BFFB-4B82-B466-84ADDBB79E91}" type="parTrans" cxnId="{9B9F488C-43B4-412E-A6B4-C04715AF6D2A}">
      <dgm:prSet/>
      <dgm:spPr/>
      <dgm:t>
        <a:bodyPr/>
        <a:lstStyle/>
        <a:p>
          <a:endParaRPr lang="en-US"/>
        </a:p>
      </dgm:t>
    </dgm:pt>
    <dgm:pt modelId="{8C7E423A-B522-41A9-BD90-963A86D2A26F}" type="sibTrans" cxnId="{9B9F488C-43B4-412E-A6B4-C04715AF6D2A}">
      <dgm:prSet/>
      <dgm:spPr/>
      <dgm:t>
        <a:bodyPr/>
        <a:lstStyle/>
        <a:p>
          <a:endParaRPr lang="en-US"/>
        </a:p>
      </dgm:t>
    </dgm:pt>
    <dgm:pt modelId="{F97297D4-0001-42BD-8FA2-F88B820B4A19}">
      <dgm:prSet phldrT="[Text]" phldr="1"/>
      <dgm:spPr/>
      <dgm:t>
        <a:bodyPr/>
        <a:lstStyle/>
        <a:p>
          <a:endParaRPr lang="en-US"/>
        </a:p>
      </dgm:t>
    </dgm:pt>
    <dgm:pt modelId="{83829797-74DC-465B-9EB4-ACA1DC63FBEE}" type="sibTrans" cxnId="{108ECA06-CED9-4369-AD5B-5C0846ACC6CB}">
      <dgm:prSet/>
      <dgm:spPr/>
      <dgm:t>
        <a:bodyPr/>
        <a:lstStyle/>
        <a:p>
          <a:endParaRPr lang="en-US"/>
        </a:p>
      </dgm:t>
    </dgm:pt>
    <dgm:pt modelId="{587F8CB1-6400-461D-BA3B-A49AC88B221A}" type="parTrans" cxnId="{108ECA06-CED9-4369-AD5B-5C0846ACC6CB}">
      <dgm:prSet/>
      <dgm:spPr/>
      <dgm:t>
        <a:bodyPr/>
        <a:lstStyle/>
        <a:p>
          <a:endParaRPr lang="en-US"/>
        </a:p>
      </dgm:t>
    </dgm:pt>
    <dgm:pt modelId="{5421A020-0373-4370-BD33-07CD6282DDEA}" type="pres">
      <dgm:prSet presAssocID="{57B65826-2921-44E6-9BF9-03626C1D0CC4}" presName="Name0" presStyleCnt="0">
        <dgm:presLayoutVars>
          <dgm:chMax/>
          <dgm:chPref/>
          <dgm:dir/>
        </dgm:presLayoutVars>
      </dgm:prSet>
      <dgm:spPr/>
    </dgm:pt>
    <dgm:pt modelId="{2AE8CD76-4416-479F-B28F-2E81B07BEA86}" type="pres">
      <dgm:prSet presAssocID="{F97297D4-0001-42BD-8FA2-F88B820B4A19}" presName="parenttextcomposite" presStyleCnt="0"/>
      <dgm:spPr/>
    </dgm:pt>
    <dgm:pt modelId="{90C7295B-B7BC-42B7-B4FF-A0CF4D27F8AC}" type="pres">
      <dgm:prSet presAssocID="{F97297D4-0001-42BD-8FA2-F88B820B4A19}" presName="parenttext" presStyleLbl="revTx" presStyleIdx="0" presStyleCnt="1">
        <dgm:presLayoutVars>
          <dgm:chMax/>
          <dgm:chPref val="2"/>
          <dgm:bulletEnabled val="1"/>
        </dgm:presLayoutVars>
      </dgm:prSet>
      <dgm:spPr/>
    </dgm:pt>
    <dgm:pt modelId="{78245CF3-83FC-41F5-AFAA-DE6A4A7F8940}" type="pres">
      <dgm:prSet presAssocID="{F97297D4-0001-42BD-8FA2-F88B820B4A19}" presName="composite" presStyleCnt="0"/>
      <dgm:spPr/>
    </dgm:pt>
    <dgm:pt modelId="{86F5D349-132A-46ED-85FC-3CD316C37959}" type="pres">
      <dgm:prSet presAssocID="{F97297D4-0001-42BD-8FA2-F88B820B4A19}" presName="chevron1" presStyleLbl="alignNode1" presStyleIdx="0" presStyleCnt="7" custLinFactY="-63128" custLinFactNeighborY="-100000"/>
      <dgm:spPr/>
    </dgm:pt>
    <dgm:pt modelId="{A1A91053-5C1E-4AB3-9A0F-D0FFC00C9E27}" type="pres">
      <dgm:prSet presAssocID="{F97297D4-0001-42BD-8FA2-F88B820B4A19}" presName="chevron2" presStyleLbl="alignNode1" presStyleIdx="1" presStyleCnt="7" custLinFactY="-63128" custLinFactNeighborY="-100000"/>
      <dgm:spPr/>
    </dgm:pt>
    <dgm:pt modelId="{06D7CAF0-3E5A-43CE-A80F-598701EE9CB6}" type="pres">
      <dgm:prSet presAssocID="{F97297D4-0001-42BD-8FA2-F88B820B4A19}" presName="chevron3" presStyleLbl="alignNode1" presStyleIdx="2" presStyleCnt="7" custLinFactY="-63128" custLinFactNeighborY="-100000"/>
      <dgm:spPr/>
    </dgm:pt>
    <dgm:pt modelId="{F82ABAD0-0C72-4D38-85A4-A612B30CF23E}" type="pres">
      <dgm:prSet presAssocID="{F97297D4-0001-42BD-8FA2-F88B820B4A19}" presName="chevron4" presStyleLbl="alignNode1" presStyleIdx="3" presStyleCnt="7" custLinFactY="-63128" custLinFactNeighborY="-100000"/>
      <dgm:spPr/>
    </dgm:pt>
    <dgm:pt modelId="{83FBC096-2847-4505-9361-9849FE00E789}" type="pres">
      <dgm:prSet presAssocID="{F97297D4-0001-42BD-8FA2-F88B820B4A19}" presName="chevron5" presStyleLbl="alignNode1" presStyleIdx="4" presStyleCnt="7" custLinFactY="-63128" custLinFactNeighborY="-100000"/>
      <dgm:spPr/>
    </dgm:pt>
    <dgm:pt modelId="{E070490D-546B-4F8F-B6ED-352624CFF428}" type="pres">
      <dgm:prSet presAssocID="{F97297D4-0001-42BD-8FA2-F88B820B4A19}" presName="chevron6" presStyleLbl="alignNode1" presStyleIdx="5" presStyleCnt="7" custLinFactY="-63128" custLinFactNeighborY="-100000"/>
      <dgm:spPr/>
    </dgm:pt>
    <dgm:pt modelId="{5FAADC7C-AA6C-4A5B-87EF-6FF19088E511}" type="pres">
      <dgm:prSet presAssocID="{F97297D4-0001-42BD-8FA2-F88B820B4A19}" presName="chevron7" presStyleLbl="alignNode1" presStyleIdx="6" presStyleCnt="7" custLinFactY="-63128" custLinFactNeighborY="-100000"/>
      <dgm:spPr/>
    </dgm:pt>
    <dgm:pt modelId="{B17816D7-2366-47B9-9986-84AA4B6EE195}" type="pres">
      <dgm:prSet presAssocID="{F97297D4-0001-42BD-8FA2-F88B820B4A19}" presName="childtext" presStyleLbl="solidFgAcc1" presStyleIdx="0" presStyleCnt="1" custLinFactNeighborY="-61448">
        <dgm:presLayoutVars>
          <dgm:chMax/>
          <dgm:chPref val="0"/>
          <dgm:bulletEnabled val="1"/>
        </dgm:presLayoutVars>
      </dgm:prSet>
      <dgm:spPr/>
    </dgm:pt>
  </dgm:ptLst>
  <dgm:cxnLst>
    <dgm:cxn modelId="{108ECA06-CED9-4369-AD5B-5C0846ACC6CB}" srcId="{57B65826-2921-44E6-9BF9-03626C1D0CC4}" destId="{F97297D4-0001-42BD-8FA2-F88B820B4A19}" srcOrd="0" destOrd="0" parTransId="{587F8CB1-6400-461D-BA3B-A49AC88B221A}" sibTransId="{83829797-74DC-465B-9EB4-ACA1DC63FBEE}"/>
    <dgm:cxn modelId="{9B9F488C-43B4-412E-A6B4-C04715AF6D2A}" srcId="{F97297D4-0001-42BD-8FA2-F88B820B4A19}" destId="{B4442073-2170-4C11-B9FC-B93D6E320F32}" srcOrd="0" destOrd="0" parTransId="{99694ACA-BFFB-4B82-B466-84ADDBB79E91}" sibTransId="{8C7E423A-B522-41A9-BD90-963A86D2A26F}"/>
    <dgm:cxn modelId="{63EA5EA4-6374-436B-AF97-3DD35690DCB2}" type="presOf" srcId="{57B65826-2921-44E6-9BF9-03626C1D0CC4}" destId="{5421A020-0373-4370-BD33-07CD6282DDEA}" srcOrd="0" destOrd="0" presId="urn:microsoft.com/office/officeart/2008/layout/VerticalAccentList"/>
    <dgm:cxn modelId="{226FF3D4-B7BB-4E1A-9309-1B175C0C080D}" type="presOf" srcId="{B4442073-2170-4C11-B9FC-B93D6E320F32}" destId="{B17816D7-2366-47B9-9986-84AA4B6EE195}" srcOrd="0" destOrd="0" presId="urn:microsoft.com/office/officeart/2008/layout/VerticalAccentList"/>
    <dgm:cxn modelId="{CDD75AD8-E03B-46DA-A42A-B9420B63FA72}" type="presOf" srcId="{F97297D4-0001-42BD-8FA2-F88B820B4A19}" destId="{90C7295B-B7BC-42B7-B4FF-A0CF4D27F8AC}" srcOrd="0" destOrd="0" presId="urn:microsoft.com/office/officeart/2008/layout/VerticalAccentList"/>
    <dgm:cxn modelId="{978159B2-5DCB-4C72-8932-BCDE5F33AA13}" type="presParOf" srcId="{5421A020-0373-4370-BD33-07CD6282DDEA}" destId="{2AE8CD76-4416-479F-B28F-2E81B07BEA86}" srcOrd="0" destOrd="0" presId="urn:microsoft.com/office/officeart/2008/layout/VerticalAccentList"/>
    <dgm:cxn modelId="{5CCC1996-1DB5-42D4-AD11-A93976270769}" type="presParOf" srcId="{2AE8CD76-4416-479F-B28F-2E81B07BEA86}" destId="{90C7295B-B7BC-42B7-B4FF-A0CF4D27F8AC}" srcOrd="0" destOrd="0" presId="urn:microsoft.com/office/officeart/2008/layout/VerticalAccentList"/>
    <dgm:cxn modelId="{9E8B94EC-776E-4349-A18D-B26599779524}" type="presParOf" srcId="{5421A020-0373-4370-BD33-07CD6282DDEA}" destId="{78245CF3-83FC-41F5-AFAA-DE6A4A7F8940}" srcOrd="1" destOrd="0" presId="urn:microsoft.com/office/officeart/2008/layout/VerticalAccentList"/>
    <dgm:cxn modelId="{A5E65560-392B-493C-AD5E-E7F31C98BC7D}" type="presParOf" srcId="{78245CF3-83FC-41F5-AFAA-DE6A4A7F8940}" destId="{86F5D349-132A-46ED-85FC-3CD316C37959}" srcOrd="0" destOrd="0" presId="urn:microsoft.com/office/officeart/2008/layout/VerticalAccentList"/>
    <dgm:cxn modelId="{3A9299F0-F51F-471F-A896-C05EA6ACAACE}" type="presParOf" srcId="{78245CF3-83FC-41F5-AFAA-DE6A4A7F8940}" destId="{A1A91053-5C1E-4AB3-9A0F-D0FFC00C9E27}" srcOrd="1" destOrd="0" presId="urn:microsoft.com/office/officeart/2008/layout/VerticalAccentList"/>
    <dgm:cxn modelId="{950B704E-A141-416D-B6DC-FDBDD9D3B7A2}" type="presParOf" srcId="{78245CF3-83FC-41F5-AFAA-DE6A4A7F8940}" destId="{06D7CAF0-3E5A-43CE-A80F-598701EE9CB6}" srcOrd="2" destOrd="0" presId="urn:microsoft.com/office/officeart/2008/layout/VerticalAccentList"/>
    <dgm:cxn modelId="{07B466E8-4DE2-4F22-9E0C-CA6D2F92C57C}" type="presParOf" srcId="{78245CF3-83FC-41F5-AFAA-DE6A4A7F8940}" destId="{F82ABAD0-0C72-4D38-85A4-A612B30CF23E}" srcOrd="3" destOrd="0" presId="urn:microsoft.com/office/officeart/2008/layout/VerticalAccentList"/>
    <dgm:cxn modelId="{0ED4A7FE-3DCA-4E97-9E4B-764AC405E827}" type="presParOf" srcId="{78245CF3-83FC-41F5-AFAA-DE6A4A7F8940}" destId="{83FBC096-2847-4505-9361-9849FE00E789}" srcOrd="4" destOrd="0" presId="urn:microsoft.com/office/officeart/2008/layout/VerticalAccentList"/>
    <dgm:cxn modelId="{D1D7475A-3D2F-46FB-BE42-66EAAC6132ED}" type="presParOf" srcId="{78245CF3-83FC-41F5-AFAA-DE6A4A7F8940}" destId="{E070490D-546B-4F8F-B6ED-352624CFF428}" srcOrd="5" destOrd="0" presId="urn:microsoft.com/office/officeart/2008/layout/VerticalAccentList"/>
    <dgm:cxn modelId="{9D8888E5-4D84-4FEA-A045-215AAA7ECFA2}" type="presParOf" srcId="{78245CF3-83FC-41F5-AFAA-DE6A4A7F8940}" destId="{5FAADC7C-AA6C-4A5B-87EF-6FF19088E511}" srcOrd="6" destOrd="0" presId="urn:microsoft.com/office/officeart/2008/layout/VerticalAccentList"/>
    <dgm:cxn modelId="{340FB8C5-CD9A-4483-B774-0438C2FE9AF4}" type="presParOf" srcId="{78245CF3-83FC-41F5-AFAA-DE6A4A7F8940}" destId="{B17816D7-2366-47B9-9986-84AA4B6EE19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CFAEA6-7438-4C34-806C-5A69B306DE7F}" type="doc">
      <dgm:prSet loTypeId="urn:microsoft.com/office/officeart/2009/3/layout/BlockDescending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96F4650-C4B3-4723-90D0-E7686450DEDE}">
      <dgm:prSet phldrT="[Text]"/>
      <dgm:spPr>
        <a:solidFill>
          <a:srgbClr val="FF0000"/>
        </a:solidFill>
      </dgm:spPr>
      <dgm:t>
        <a:bodyPr/>
        <a:lstStyle/>
        <a:p>
          <a:r>
            <a:rPr lang="en-US" b="1"/>
            <a:t>NASIONAL</a:t>
          </a:r>
        </a:p>
      </dgm:t>
    </dgm:pt>
    <dgm:pt modelId="{5FB077A2-9DE2-4883-92E7-3B53A0B42371}" type="parTrans" cxnId="{34DAF07E-D7F4-4283-96AD-9C29D04FDF63}">
      <dgm:prSet/>
      <dgm:spPr/>
      <dgm:t>
        <a:bodyPr/>
        <a:lstStyle/>
        <a:p>
          <a:endParaRPr lang="en-US"/>
        </a:p>
      </dgm:t>
    </dgm:pt>
    <dgm:pt modelId="{E357111B-5E5E-4C33-AE72-B5D442AF7841}" type="sibTrans" cxnId="{34DAF07E-D7F4-4283-96AD-9C29D04FDF63}">
      <dgm:prSet/>
      <dgm:spPr/>
      <dgm:t>
        <a:bodyPr/>
        <a:lstStyle/>
        <a:p>
          <a:endParaRPr lang="en-US"/>
        </a:p>
      </dgm:t>
    </dgm:pt>
    <dgm:pt modelId="{C7302E44-5193-479D-A64D-75A2FFBED771}">
      <dgm:prSet phldrT="[Text]"/>
      <dgm:spPr/>
      <dgm:t>
        <a:bodyPr/>
        <a:lstStyle/>
        <a:p>
          <a:r>
            <a:rPr lang="en-US" b="1"/>
            <a:t>27,7 %</a:t>
          </a:r>
        </a:p>
      </dgm:t>
    </dgm:pt>
    <dgm:pt modelId="{C92A1417-EF13-43A2-B000-64A36552BDE3}" type="parTrans" cxnId="{A14E202C-6A45-46A1-B84E-8D1715DA7FDB}">
      <dgm:prSet/>
      <dgm:spPr/>
      <dgm:t>
        <a:bodyPr/>
        <a:lstStyle/>
        <a:p>
          <a:endParaRPr lang="en-US"/>
        </a:p>
      </dgm:t>
    </dgm:pt>
    <dgm:pt modelId="{6E41BA9A-A8A7-439C-84DC-F759ACCB2F3D}" type="sibTrans" cxnId="{A14E202C-6A45-46A1-B84E-8D1715DA7FDB}">
      <dgm:prSet/>
      <dgm:spPr/>
      <dgm:t>
        <a:bodyPr/>
        <a:lstStyle/>
        <a:p>
          <a:endParaRPr lang="en-US"/>
        </a:p>
      </dgm:t>
    </dgm:pt>
    <dgm:pt modelId="{19A923DA-8351-4154-9562-6943493B400A}">
      <dgm:prSet phldrT="[Text]"/>
      <dgm:spPr>
        <a:solidFill>
          <a:srgbClr val="FFC000"/>
        </a:solidFill>
      </dgm:spPr>
      <dgm:t>
        <a:bodyPr/>
        <a:lstStyle/>
        <a:p>
          <a:r>
            <a:rPr lang="en-US" b="1" baseline="0">
              <a:solidFill>
                <a:schemeClr val="tx1"/>
              </a:solidFill>
            </a:rPr>
            <a:t>PROVINSI JAWA TIMUR</a:t>
          </a:r>
        </a:p>
      </dgm:t>
    </dgm:pt>
    <dgm:pt modelId="{DF9EB512-314E-4258-AAC9-4AB0D1BA1868}" type="parTrans" cxnId="{FFE2E2ED-A0FE-4737-8E54-DBAFC7C2115B}">
      <dgm:prSet/>
      <dgm:spPr/>
      <dgm:t>
        <a:bodyPr/>
        <a:lstStyle/>
        <a:p>
          <a:endParaRPr lang="en-US"/>
        </a:p>
      </dgm:t>
    </dgm:pt>
    <dgm:pt modelId="{06AA4014-88A9-4A9F-91AA-C7130A139C95}" type="sibTrans" cxnId="{FFE2E2ED-A0FE-4737-8E54-DBAFC7C2115B}">
      <dgm:prSet/>
      <dgm:spPr/>
      <dgm:t>
        <a:bodyPr/>
        <a:lstStyle/>
        <a:p>
          <a:endParaRPr lang="en-US"/>
        </a:p>
      </dgm:t>
    </dgm:pt>
    <dgm:pt modelId="{645E8E05-C6E9-4D80-B780-BDA454F34781}">
      <dgm:prSet phldrT="[Text]"/>
      <dgm:spPr/>
      <dgm:t>
        <a:bodyPr/>
        <a:lstStyle/>
        <a:p>
          <a:r>
            <a:rPr lang="en-US" b="1" baseline="0">
              <a:solidFill>
                <a:schemeClr val="tx1"/>
              </a:solidFill>
            </a:rPr>
            <a:t>26,9 %</a:t>
          </a:r>
        </a:p>
      </dgm:t>
    </dgm:pt>
    <dgm:pt modelId="{6DB637B6-4935-4067-A6E4-21A1E97EA5E2}" type="parTrans" cxnId="{6B9940FF-1296-4BD1-8E72-7B31B29D8AD0}">
      <dgm:prSet/>
      <dgm:spPr/>
      <dgm:t>
        <a:bodyPr/>
        <a:lstStyle/>
        <a:p>
          <a:endParaRPr lang="en-US"/>
        </a:p>
      </dgm:t>
    </dgm:pt>
    <dgm:pt modelId="{01F2C81B-B269-4588-B786-1963F1ED431F}" type="sibTrans" cxnId="{6B9940FF-1296-4BD1-8E72-7B31B29D8AD0}">
      <dgm:prSet/>
      <dgm:spPr/>
      <dgm:t>
        <a:bodyPr/>
        <a:lstStyle/>
        <a:p>
          <a:endParaRPr lang="en-US"/>
        </a:p>
      </dgm:t>
    </dgm:pt>
    <dgm:pt modelId="{DBD439F1-2C7A-4A51-BCAE-24CE03C0EF5A}">
      <dgm:prSet phldrT="[Text]"/>
      <dgm:spPr>
        <a:solidFill>
          <a:srgbClr val="00CC00"/>
        </a:solidFill>
      </dgm:spPr>
      <dgm:t>
        <a:bodyPr/>
        <a:lstStyle/>
        <a:p>
          <a:r>
            <a:rPr lang="en-US" b="1">
              <a:solidFill>
                <a:schemeClr val="tx1"/>
              </a:solidFill>
            </a:rPr>
            <a:t>KAB. BANYUWANGI</a:t>
          </a:r>
        </a:p>
      </dgm:t>
    </dgm:pt>
    <dgm:pt modelId="{E87E0897-25D7-4665-A0E8-ECD406664147}" type="parTrans" cxnId="{4CF14C9B-5FEC-479F-98AB-7BB784215749}">
      <dgm:prSet/>
      <dgm:spPr/>
      <dgm:t>
        <a:bodyPr/>
        <a:lstStyle/>
        <a:p>
          <a:endParaRPr lang="en-US"/>
        </a:p>
      </dgm:t>
    </dgm:pt>
    <dgm:pt modelId="{624F0ADE-A6D9-4AEC-8A13-882AE939BEB7}" type="sibTrans" cxnId="{4CF14C9B-5FEC-479F-98AB-7BB784215749}">
      <dgm:prSet/>
      <dgm:spPr/>
      <dgm:t>
        <a:bodyPr/>
        <a:lstStyle/>
        <a:p>
          <a:endParaRPr lang="en-US"/>
        </a:p>
      </dgm:t>
    </dgm:pt>
    <dgm:pt modelId="{E9538AB5-1B23-4D7E-82B4-2088E70B2AD9}">
      <dgm:prSet phldrT="[Text]"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8,2 %</a:t>
          </a:r>
        </a:p>
      </dgm:t>
    </dgm:pt>
    <dgm:pt modelId="{74D00F6A-6426-4049-97AB-C4C049298968}" type="parTrans" cxnId="{76037118-2F75-4B3F-A84E-61D9C292EAAE}">
      <dgm:prSet/>
      <dgm:spPr/>
      <dgm:t>
        <a:bodyPr/>
        <a:lstStyle/>
        <a:p>
          <a:endParaRPr lang="en-US"/>
        </a:p>
      </dgm:t>
    </dgm:pt>
    <dgm:pt modelId="{AE101957-DB4B-4748-98D2-94B3C6729BE8}" type="sibTrans" cxnId="{76037118-2F75-4B3F-A84E-61D9C292EAAE}">
      <dgm:prSet/>
      <dgm:spPr/>
      <dgm:t>
        <a:bodyPr/>
        <a:lstStyle/>
        <a:p>
          <a:endParaRPr lang="en-US"/>
        </a:p>
      </dgm:t>
    </dgm:pt>
    <dgm:pt modelId="{82918399-B209-4C18-B8AD-CB8853757BF3}" type="pres">
      <dgm:prSet presAssocID="{75CFAEA6-7438-4C34-806C-5A69B306DE7F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8291DAC8-0138-4448-9E28-77B32C9412F1}" type="pres">
      <dgm:prSet presAssocID="{296F4650-C4B3-4723-90D0-E7686450DEDE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C8D28BC7-4CE2-4D20-B521-0ACF7C2E38A7}" type="pres">
      <dgm:prSet presAssocID="{296F4650-C4B3-4723-90D0-E7686450DEDE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A91801F-8AB9-4ABB-9ECD-0964249BCF6C}" type="pres">
      <dgm:prSet presAssocID="{296F4650-C4B3-4723-90D0-E7686450DEDE}" presName="accentShape_1" presStyleCnt="0"/>
      <dgm:spPr/>
    </dgm:pt>
    <dgm:pt modelId="{DCF0E68E-06DF-438F-820A-DC95771E8EA0}" type="pres">
      <dgm:prSet presAssocID="{296F4650-C4B3-4723-90D0-E7686450DEDE}" presName="imageRepeatNode" presStyleLbl="node1" presStyleIdx="0" presStyleCnt="3"/>
      <dgm:spPr/>
    </dgm:pt>
    <dgm:pt modelId="{5E4E0373-9A38-4707-8939-853865CFCB8C}" type="pres">
      <dgm:prSet presAssocID="{19A923DA-8351-4154-9562-6943493B400A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88BCF51-F92E-4822-ADDF-5E59E1E2CC63}" type="pres">
      <dgm:prSet presAssocID="{19A923DA-8351-4154-9562-6943493B400A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BFD5A7D-11F7-4C62-8941-4FCED02A5122}" type="pres">
      <dgm:prSet presAssocID="{19A923DA-8351-4154-9562-6943493B400A}" presName="accentShape_2" presStyleCnt="0"/>
      <dgm:spPr/>
    </dgm:pt>
    <dgm:pt modelId="{34E9F07B-13E5-4D84-9BB8-ECB842089C51}" type="pres">
      <dgm:prSet presAssocID="{19A923DA-8351-4154-9562-6943493B400A}" presName="imageRepeatNode" presStyleLbl="node1" presStyleIdx="1" presStyleCnt="3"/>
      <dgm:spPr/>
    </dgm:pt>
    <dgm:pt modelId="{4985A824-1DD0-4067-8328-68E894D3229D}" type="pres">
      <dgm:prSet presAssocID="{DBD439F1-2C7A-4A51-BCAE-24CE03C0EF5A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F8762DC0-4A9A-4C9A-AD81-A06BD91D306A}" type="pres">
      <dgm:prSet presAssocID="{DBD439F1-2C7A-4A51-BCAE-24CE03C0EF5A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04730BD5-779B-40BF-AF64-5339AF2F81EA}" type="pres">
      <dgm:prSet presAssocID="{DBD439F1-2C7A-4A51-BCAE-24CE03C0EF5A}" presName="accentShape_3" presStyleCnt="0"/>
      <dgm:spPr/>
    </dgm:pt>
    <dgm:pt modelId="{2618A059-21A2-4ECE-BA1B-C9F3E2871E2E}" type="pres">
      <dgm:prSet presAssocID="{DBD439F1-2C7A-4A51-BCAE-24CE03C0EF5A}" presName="imageRepeatNode" presStyleLbl="node1" presStyleIdx="2" presStyleCnt="3"/>
      <dgm:spPr/>
    </dgm:pt>
  </dgm:ptLst>
  <dgm:cxnLst>
    <dgm:cxn modelId="{6303BB00-1D64-4A02-B9AB-9237A034436A}" type="presOf" srcId="{DBD439F1-2C7A-4A51-BCAE-24CE03C0EF5A}" destId="{2618A059-21A2-4ECE-BA1B-C9F3E2871E2E}" srcOrd="1" destOrd="0" presId="urn:microsoft.com/office/officeart/2009/3/layout/BlockDescendingList"/>
    <dgm:cxn modelId="{76037118-2F75-4B3F-A84E-61D9C292EAAE}" srcId="{DBD439F1-2C7A-4A51-BCAE-24CE03C0EF5A}" destId="{E9538AB5-1B23-4D7E-82B4-2088E70B2AD9}" srcOrd="0" destOrd="0" parTransId="{74D00F6A-6426-4049-97AB-C4C049298968}" sibTransId="{AE101957-DB4B-4748-98D2-94B3C6729BE8}"/>
    <dgm:cxn modelId="{A14E202C-6A45-46A1-B84E-8D1715DA7FDB}" srcId="{296F4650-C4B3-4723-90D0-E7686450DEDE}" destId="{C7302E44-5193-479D-A64D-75A2FFBED771}" srcOrd="0" destOrd="0" parTransId="{C92A1417-EF13-43A2-B000-64A36552BDE3}" sibTransId="{6E41BA9A-A8A7-439C-84DC-F759ACCB2F3D}"/>
    <dgm:cxn modelId="{5C850C4C-ECFD-4D65-BCC5-41B29B5ACA4C}" type="presOf" srcId="{645E8E05-C6E9-4D80-B780-BDA454F34781}" destId="{588BCF51-F92E-4822-ADDF-5E59E1E2CC63}" srcOrd="0" destOrd="0" presId="urn:microsoft.com/office/officeart/2009/3/layout/BlockDescendingList"/>
    <dgm:cxn modelId="{B8607E76-53A4-4EF1-A12A-8BB5471A98E5}" type="presOf" srcId="{296F4650-C4B3-4723-90D0-E7686450DEDE}" destId="{DCF0E68E-06DF-438F-820A-DC95771E8EA0}" srcOrd="1" destOrd="0" presId="urn:microsoft.com/office/officeart/2009/3/layout/BlockDescendingList"/>
    <dgm:cxn modelId="{9420D97C-E394-4437-B3C8-C29BFA8D7D3C}" type="presOf" srcId="{75CFAEA6-7438-4C34-806C-5A69B306DE7F}" destId="{82918399-B209-4C18-B8AD-CB8853757BF3}" srcOrd="0" destOrd="0" presId="urn:microsoft.com/office/officeart/2009/3/layout/BlockDescendingList"/>
    <dgm:cxn modelId="{34DAF07E-D7F4-4283-96AD-9C29D04FDF63}" srcId="{75CFAEA6-7438-4C34-806C-5A69B306DE7F}" destId="{296F4650-C4B3-4723-90D0-E7686450DEDE}" srcOrd="0" destOrd="0" parTransId="{5FB077A2-9DE2-4883-92E7-3B53A0B42371}" sibTransId="{E357111B-5E5E-4C33-AE72-B5D442AF7841}"/>
    <dgm:cxn modelId="{5DE85E8F-2C7C-4B53-A0CC-0C6DB74AAF94}" type="presOf" srcId="{19A923DA-8351-4154-9562-6943493B400A}" destId="{5E4E0373-9A38-4707-8939-853865CFCB8C}" srcOrd="0" destOrd="0" presId="urn:microsoft.com/office/officeart/2009/3/layout/BlockDescendingList"/>
    <dgm:cxn modelId="{18827491-12AB-4D94-9680-42B6B2546307}" type="presOf" srcId="{296F4650-C4B3-4723-90D0-E7686450DEDE}" destId="{8291DAC8-0138-4448-9E28-77B32C9412F1}" srcOrd="0" destOrd="0" presId="urn:microsoft.com/office/officeart/2009/3/layout/BlockDescendingList"/>
    <dgm:cxn modelId="{EA133094-81C9-4910-9D5B-35BE51A3EC4E}" type="presOf" srcId="{DBD439F1-2C7A-4A51-BCAE-24CE03C0EF5A}" destId="{4985A824-1DD0-4067-8328-68E894D3229D}" srcOrd="0" destOrd="0" presId="urn:microsoft.com/office/officeart/2009/3/layout/BlockDescendingList"/>
    <dgm:cxn modelId="{4CF14C9B-5FEC-479F-98AB-7BB784215749}" srcId="{75CFAEA6-7438-4C34-806C-5A69B306DE7F}" destId="{DBD439F1-2C7A-4A51-BCAE-24CE03C0EF5A}" srcOrd="2" destOrd="0" parTransId="{E87E0897-25D7-4665-A0E8-ECD406664147}" sibTransId="{624F0ADE-A6D9-4AEC-8A13-882AE939BEB7}"/>
    <dgm:cxn modelId="{515B0DAE-31D3-42F0-AC43-BCC486FFD4F8}" type="presOf" srcId="{19A923DA-8351-4154-9562-6943493B400A}" destId="{34E9F07B-13E5-4D84-9BB8-ECB842089C51}" srcOrd="1" destOrd="0" presId="urn:microsoft.com/office/officeart/2009/3/layout/BlockDescendingList"/>
    <dgm:cxn modelId="{DEB47AD7-E547-4EDF-BFD5-A784764BCD55}" type="presOf" srcId="{E9538AB5-1B23-4D7E-82B4-2088E70B2AD9}" destId="{F8762DC0-4A9A-4C9A-AD81-A06BD91D306A}" srcOrd="0" destOrd="0" presId="urn:microsoft.com/office/officeart/2009/3/layout/BlockDescendingList"/>
    <dgm:cxn modelId="{FFE2E2ED-A0FE-4737-8E54-DBAFC7C2115B}" srcId="{75CFAEA6-7438-4C34-806C-5A69B306DE7F}" destId="{19A923DA-8351-4154-9562-6943493B400A}" srcOrd="1" destOrd="0" parTransId="{DF9EB512-314E-4258-AAC9-4AB0D1BA1868}" sibTransId="{06AA4014-88A9-4A9F-91AA-C7130A139C95}"/>
    <dgm:cxn modelId="{36F923F2-66BE-40DA-8A64-2DB2CAEA843C}" type="presOf" srcId="{C7302E44-5193-479D-A64D-75A2FFBED771}" destId="{C8D28BC7-4CE2-4D20-B521-0ACF7C2E38A7}" srcOrd="0" destOrd="0" presId="urn:microsoft.com/office/officeart/2009/3/layout/BlockDescendingList"/>
    <dgm:cxn modelId="{6B9940FF-1296-4BD1-8E72-7B31B29D8AD0}" srcId="{19A923DA-8351-4154-9562-6943493B400A}" destId="{645E8E05-C6E9-4D80-B780-BDA454F34781}" srcOrd="0" destOrd="0" parTransId="{6DB637B6-4935-4067-A6E4-21A1E97EA5E2}" sibTransId="{01F2C81B-B269-4588-B786-1963F1ED431F}"/>
    <dgm:cxn modelId="{3FC065D0-27D6-407B-92FC-1F7285FC23FB}" type="presParOf" srcId="{82918399-B209-4C18-B8AD-CB8853757BF3}" destId="{8291DAC8-0138-4448-9E28-77B32C9412F1}" srcOrd="0" destOrd="0" presId="urn:microsoft.com/office/officeart/2009/3/layout/BlockDescendingList"/>
    <dgm:cxn modelId="{EE5EE13F-D74A-4FFB-8FC4-7F11A39B9A96}" type="presParOf" srcId="{82918399-B209-4C18-B8AD-CB8853757BF3}" destId="{C8D28BC7-4CE2-4D20-B521-0ACF7C2E38A7}" srcOrd="1" destOrd="0" presId="urn:microsoft.com/office/officeart/2009/3/layout/BlockDescendingList"/>
    <dgm:cxn modelId="{56B7F386-AEEA-433B-B7C7-DCA0C687F5B6}" type="presParOf" srcId="{82918399-B209-4C18-B8AD-CB8853757BF3}" destId="{CA91801F-8AB9-4ABB-9ECD-0964249BCF6C}" srcOrd="2" destOrd="0" presId="urn:microsoft.com/office/officeart/2009/3/layout/BlockDescendingList"/>
    <dgm:cxn modelId="{57F66AEF-54F5-41A6-A01B-EF1171FF6B91}" type="presParOf" srcId="{CA91801F-8AB9-4ABB-9ECD-0964249BCF6C}" destId="{DCF0E68E-06DF-438F-820A-DC95771E8EA0}" srcOrd="0" destOrd="0" presId="urn:microsoft.com/office/officeart/2009/3/layout/BlockDescendingList"/>
    <dgm:cxn modelId="{C9A6B2DE-2AB7-4CDB-8BBC-017007DB2029}" type="presParOf" srcId="{82918399-B209-4C18-B8AD-CB8853757BF3}" destId="{5E4E0373-9A38-4707-8939-853865CFCB8C}" srcOrd="3" destOrd="0" presId="urn:microsoft.com/office/officeart/2009/3/layout/BlockDescendingList"/>
    <dgm:cxn modelId="{E321E42A-8792-419E-84FF-4CDB3B5942EC}" type="presParOf" srcId="{82918399-B209-4C18-B8AD-CB8853757BF3}" destId="{588BCF51-F92E-4822-ADDF-5E59E1E2CC63}" srcOrd="4" destOrd="0" presId="urn:microsoft.com/office/officeart/2009/3/layout/BlockDescendingList"/>
    <dgm:cxn modelId="{11197A30-0CC7-4F6F-B00E-25A5E73D2D2B}" type="presParOf" srcId="{82918399-B209-4C18-B8AD-CB8853757BF3}" destId="{DBFD5A7D-11F7-4C62-8941-4FCED02A5122}" srcOrd="5" destOrd="0" presId="urn:microsoft.com/office/officeart/2009/3/layout/BlockDescendingList"/>
    <dgm:cxn modelId="{8872BA01-65F4-4CE5-9F26-3BD04F967B6E}" type="presParOf" srcId="{DBFD5A7D-11F7-4C62-8941-4FCED02A5122}" destId="{34E9F07B-13E5-4D84-9BB8-ECB842089C51}" srcOrd="0" destOrd="0" presId="urn:microsoft.com/office/officeart/2009/3/layout/BlockDescendingList"/>
    <dgm:cxn modelId="{A76A35E1-D890-4B82-8932-F7EC43B72D4B}" type="presParOf" srcId="{82918399-B209-4C18-B8AD-CB8853757BF3}" destId="{4985A824-1DD0-4067-8328-68E894D3229D}" srcOrd="6" destOrd="0" presId="urn:microsoft.com/office/officeart/2009/3/layout/BlockDescendingList"/>
    <dgm:cxn modelId="{CC82D809-F8BF-4A35-9A19-278DCB4CADDB}" type="presParOf" srcId="{82918399-B209-4C18-B8AD-CB8853757BF3}" destId="{F8762DC0-4A9A-4C9A-AD81-A06BD91D306A}" srcOrd="7" destOrd="0" presId="urn:microsoft.com/office/officeart/2009/3/layout/BlockDescendingList"/>
    <dgm:cxn modelId="{1EED38A9-E506-4165-9458-562B6D354FC8}" type="presParOf" srcId="{82918399-B209-4C18-B8AD-CB8853757BF3}" destId="{04730BD5-779B-40BF-AF64-5339AF2F81EA}" srcOrd="8" destOrd="0" presId="urn:microsoft.com/office/officeart/2009/3/layout/BlockDescendingList"/>
    <dgm:cxn modelId="{E90DE9F1-3030-423F-959D-543BFAF37117}" type="presParOf" srcId="{04730BD5-779B-40BF-AF64-5339AF2F81EA}" destId="{2618A059-21A2-4ECE-BA1B-C9F3E2871E2E}" srcOrd="0" destOrd="0" presId="urn:microsoft.com/office/officeart/2009/3/layout/BlockDescending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308F07-A91D-4BBA-82C2-943F68416650}">
      <dsp:nvSpPr>
        <dsp:cNvPr id="0" name=""/>
        <dsp:cNvSpPr/>
      </dsp:nvSpPr>
      <dsp:spPr>
        <a:xfrm>
          <a:off x="1131047" y="183106"/>
          <a:ext cx="2075813" cy="72090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7CC157-7EFD-4C1B-95AA-8ED6D389DE23}">
      <dsp:nvSpPr>
        <dsp:cNvPr id="0" name=""/>
        <dsp:cNvSpPr/>
      </dsp:nvSpPr>
      <dsp:spPr>
        <a:xfrm>
          <a:off x="1971027" y="1948353"/>
          <a:ext cx="402289" cy="257465"/>
        </a:xfrm>
        <a:prstGeom prst="downArrow">
          <a:avLst/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1614EA-5DCB-455C-AFCC-0D9BB32C3079}">
      <dsp:nvSpPr>
        <dsp:cNvPr id="0" name=""/>
        <dsp:cNvSpPr/>
      </dsp:nvSpPr>
      <dsp:spPr>
        <a:xfrm>
          <a:off x="1150707" y="2311348"/>
          <a:ext cx="2042929" cy="168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</a:rPr>
            <a:t>SISTER SAY</a:t>
          </a:r>
        </a:p>
      </dsp:txBody>
      <dsp:txXfrm>
        <a:off x="1150707" y="2311348"/>
        <a:ext cx="2042929" cy="168700"/>
      </dsp:txXfrm>
    </dsp:sp>
    <dsp:sp modelId="{6D259503-FCF0-4054-AEDF-F87EA27DD869}">
      <dsp:nvSpPr>
        <dsp:cNvPr id="0" name=""/>
        <dsp:cNvSpPr/>
      </dsp:nvSpPr>
      <dsp:spPr>
        <a:xfrm>
          <a:off x="1885742" y="959686"/>
          <a:ext cx="724121" cy="724121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Ikan</a:t>
          </a:r>
        </a:p>
      </dsp:txBody>
      <dsp:txXfrm>
        <a:off x="1991787" y="1065731"/>
        <a:ext cx="512031" cy="512031"/>
      </dsp:txXfrm>
    </dsp:sp>
    <dsp:sp modelId="{9AD3BAAC-B273-4700-9895-5AD44C2D55AE}">
      <dsp:nvSpPr>
        <dsp:cNvPr id="0" name=""/>
        <dsp:cNvSpPr/>
      </dsp:nvSpPr>
      <dsp:spPr>
        <a:xfrm>
          <a:off x="1367593" y="416434"/>
          <a:ext cx="724121" cy="724121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Ternak</a:t>
          </a:r>
        </a:p>
      </dsp:txBody>
      <dsp:txXfrm>
        <a:off x="1473638" y="522479"/>
        <a:ext cx="512031" cy="512031"/>
      </dsp:txXfrm>
    </dsp:sp>
    <dsp:sp modelId="{0AC28693-7038-4E79-BBEA-2D69D02C8D8A}">
      <dsp:nvSpPr>
        <dsp:cNvPr id="0" name=""/>
        <dsp:cNvSpPr/>
      </dsp:nvSpPr>
      <dsp:spPr>
        <a:xfrm>
          <a:off x="2107806" y="241358"/>
          <a:ext cx="724121" cy="724121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Sayur</a:t>
          </a:r>
        </a:p>
      </dsp:txBody>
      <dsp:txXfrm>
        <a:off x="2213851" y="347403"/>
        <a:ext cx="512031" cy="512031"/>
      </dsp:txXfrm>
    </dsp:sp>
    <dsp:sp modelId="{0A08C60E-FF78-47DE-968D-C88C5F269380}">
      <dsp:nvSpPr>
        <dsp:cNvPr id="0" name=""/>
        <dsp:cNvSpPr/>
      </dsp:nvSpPr>
      <dsp:spPr>
        <a:xfrm>
          <a:off x="1045761" y="94603"/>
          <a:ext cx="2252821" cy="1802257"/>
        </a:xfrm>
        <a:prstGeom prst="funnel">
          <a:avLst/>
        </a:prstGeom>
        <a:solidFill>
          <a:srgbClr val="99CCFF">
            <a:alpha val="4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57E5A-06D4-448A-911F-38F0D82D5145}">
      <dsp:nvSpPr>
        <dsp:cNvPr id="0" name=""/>
        <dsp:cNvSpPr/>
      </dsp:nvSpPr>
      <dsp:spPr>
        <a:xfrm>
          <a:off x="1730953" y="885806"/>
          <a:ext cx="4911792" cy="4911792"/>
        </a:xfrm>
        <a:prstGeom prst="blockArc">
          <a:avLst>
            <a:gd name="adj1" fmla="val 12020315"/>
            <a:gd name="adj2" fmla="val 16246072"/>
            <a:gd name="adj3" fmla="val 4638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9998E-9B34-4BEC-8866-F2ACB8D968BE}">
      <dsp:nvSpPr>
        <dsp:cNvPr id="0" name=""/>
        <dsp:cNvSpPr/>
      </dsp:nvSpPr>
      <dsp:spPr>
        <a:xfrm>
          <a:off x="1763102" y="793326"/>
          <a:ext cx="4911792" cy="4911792"/>
        </a:xfrm>
        <a:prstGeom prst="blockArc">
          <a:avLst>
            <a:gd name="adj1" fmla="val 7560000"/>
            <a:gd name="adj2" fmla="val 11880000"/>
            <a:gd name="adj3" fmla="val 4638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266D24-0801-48A8-B855-217469F41C92}">
      <dsp:nvSpPr>
        <dsp:cNvPr id="0" name=""/>
        <dsp:cNvSpPr/>
      </dsp:nvSpPr>
      <dsp:spPr>
        <a:xfrm>
          <a:off x="1763102" y="793326"/>
          <a:ext cx="4911792" cy="4911792"/>
        </a:xfrm>
        <a:prstGeom prst="blockArc">
          <a:avLst>
            <a:gd name="adj1" fmla="val 3240000"/>
            <a:gd name="adj2" fmla="val 7560000"/>
            <a:gd name="adj3" fmla="val 4638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9AE2BA-0E9E-46FB-AE23-E023468007FD}">
      <dsp:nvSpPr>
        <dsp:cNvPr id="0" name=""/>
        <dsp:cNvSpPr/>
      </dsp:nvSpPr>
      <dsp:spPr>
        <a:xfrm>
          <a:off x="1763102" y="793326"/>
          <a:ext cx="4911792" cy="4911792"/>
        </a:xfrm>
        <a:prstGeom prst="blockArc">
          <a:avLst>
            <a:gd name="adj1" fmla="val 20520000"/>
            <a:gd name="adj2" fmla="val 3240000"/>
            <a:gd name="adj3" fmla="val 4638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35D99-6DE8-424C-BB78-27D20AB824F4}">
      <dsp:nvSpPr>
        <dsp:cNvPr id="0" name=""/>
        <dsp:cNvSpPr/>
      </dsp:nvSpPr>
      <dsp:spPr>
        <a:xfrm>
          <a:off x="1795251" y="885806"/>
          <a:ext cx="4911792" cy="4911792"/>
        </a:xfrm>
        <a:prstGeom prst="blockArc">
          <a:avLst>
            <a:gd name="adj1" fmla="val 16153928"/>
            <a:gd name="adj2" fmla="val 20379685"/>
            <a:gd name="adj3" fmla="val 4638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5AC183-B3A3-4BEC-AA63-8D504D29FBED}">
      <dsp:nvSpPr>
        <dsp:cNvPr id="0" name=""/>
        <dsp:cNvSpPr/>
      </dsp:nvSpPr>
      <dsp:spPr>
        <a:xfrm>
          <a:off x="3422264" y="2468533"/>
          <a:ext cx="1593468" cy="1561378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rgbClr val="FF0000"/>
              </a:solidFill>
            </a:rPr>
            <a:t>SISTER SAY</a:t>
          </a:r>
          <a:endParaRPr lang="en-US" sz="3200" b="1" kern="1200">
            <a:solidFill>
              <a:srgbClr val="FF0000"/>
            </a:solidFill>
          </a:endParaRPr>
        </a:p>
      </dsp:txBody>
      <dsp:txXfrm>
        <a:off x="3655622" y="2697192"/>
        <a:ext cx="1126752" cy="1104060"/>
      </dsp:txXfrm>
    </dsp:sp>
    <dsp:sp modelId="{01FDA2DA-2D97-4730-B931-9D61A2308C38}">
      <dsp:nvSpPr>
        <dsp:cNvPr id="0" name=""/>
        <dsp:cNvSpPr/>
      </dsp:nvSpPr>
      <dsp:spPr>
        <a:xfrm>
          <a:off x="3119152" y="38369"/>
          <a:ext cx="2199693" cy="1809201"/>
        </a:xfrm>
        <a:prstGeom prst="ellipse">
          <a:avLst/>
        </a:prstGeom>
        <a:solidFill>
          <a:srgbClr val="FF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chemeClr val="tx1"/>
              </a:solidFill>
            </a:rPr>
            <a:t>INTEGRASI</a:t>
          </a:r>
          <a:r>
            <a:rPr lang="en-US" sz="1100" kern="1200">
              <a:solidFill>
                <a:schemeClr val="tx1"/>
              </a:solidFill>
            </a:rPr>
            <a:t> ternak ayam (protein), budidaya ikan (protein) dan tanaman sayuran (vitamin, protein) ntuk optimalisasi kecukupan gizi</a:t>
          </a:r>
        </a:p>
      </dsp:txBody>
      <dsp:txXfrm>
        <a:off x="3441290" y="303320"/>
        <a:ext cx="1555417" cy="1279299"/>
      </dsp:txXfrm>
    </dsp:sp>
    <dsp:sp modelId="{68ABFBEC-0BAE-414C-B63F-F5ACF43649A3}">
      <dsp:nvSpPr>
        <dsp:cNvPr id="0" name=""/>
        <dsp:cNvSpPr/>
      </dsp:nvSpPr>
      <dsp:spPr>
        <a:xfrm>
          <a:off x="5571326" y="1716957"/>
          <a:ext cx="1858414" cy="1581898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solidFill>
              <a:schemeClr val="tx1"/>
            </a:solidFill>
          </a:endParaRP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chemeClr val="tx1"/>
              </a:solidFill>
            </a:rPr>
            <a:t>SINERGI</a:t>
          </a:r>
          <a:r>
            <a:rPr lang="en-US" sz="1100" kern="1200">
              <a:solidFill>
                <a:schemeClr val="tx1"/>
              </a:solidFill>
            </a:rPr>
            <a:t> elemen masyarakat :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solidFill>
                <a:schemeClr val="tx1"/>
              </a:solidFill>
            </a:rPr>
            <a:t>KWT, Dasa Wisma, TP-PKK Desa dan Kecamatan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solidFill>
              <a:schemeClr val="tx1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solidFill>
              <a:schemeClr val="tx1"/>
            </a:solidFill>
          </a:endParaRPr>
        </a:p>
      </dsp:txBody>
      <dsp:txXfrm>
        <a:off x="5843484" y="1948621"/>
        <a:ext cx="1314098" cy="1118570"/>
      </dsp:txXfrm>
    </dsp:sp>
    <dsp:sp modelId="{B4B241E0-C7F4-4088-A21C-3E24C7B8A68F}">
      <dsp:nvSpPr>
        <dsp:cNvPr id="0" name=""/>
        <dsp:cNvSpPr/>
      </dsp:nvSpPr>
      <dsp:spPr>
        <a:xfrm>
          <a:off x="4797832" y="4399062"/>
          <a:ext cx="1662464" cy="1581898"/>
        </a:xfrm>
        <a:prstGeom prst="ellipse">
          <a:avLst/>
        </a:prstGeom>
        <a:solidFill>
          <a:srgbClr val="FF6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solidFill>
                <a:schemeClr val="tx1"/>
              </a:solidFill>
            </a:rPr>
            <a:t>Pemberdayaan perempuan,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solidFill>
                <a:schemeClr val="tx1"/>
              </a:solidFill>
            </a:rPr>
            <a:t>Mendukung </a:t>
          </a:r>
          <a:r>
            <a:rPr lang="en-US" sz="1100" b="1" kern="1200">
              <a:solidFill>
                <a:schemeClr val="tx1"/>
              </a:solidFill>
            </a:rPr>
            <a:t>PUG (PENGARUS UTAMAAN GENDER) </a:t>
          </a:r>
        </a:p>
      </dsp:txBody>
      <dsp:txXfrm>
        <a:off x="5041294" y="4630726"/>
        <a:ext cx="1175540" cy="1118570"/>
      </dsp:txXfrm>
    </dsp:sp>
    <dsp:sp modelId="{2D978676-8EBC-4CF0-AEFB-FE4B92DA2274}">
      <dsp:nvSpPr>
        <dsp:cNvPr id="0" name=""/>
        <dsp:cNvSpPr/>
      </dsp:nvSpPr>
      <dsp:spPr>
        <a:xfrm>
          <a:off x="2017983" y="4399062"/>
          <a:ext cx="1581898" cy="1581898"/>
        </a:xfrm>
        <a:prstGeom prst="ellipse">
          <a:avLst/>
        </a:prstGeom>
        <a:solidFill>
          <a:srgbClr val="00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solidFill>
                <a:schemeClr val="tx1"/>
              </a:solidFill>
            </a:rPr>
            <a:t>Peningkatan pendapatan rumah tangga, mnunjang penguatan </a:t>
          </a:r>
          <a:r>
            <a:rPr lang="en-US" sz="1100" b="1" kern="1200">
              <a:solidFill>
                <a:schemeClr val="tx1"/>
              </a:solidFill>
            </a:rPr>
            <a:t>EKONOMI</a:t>
          </a:r>
          <a:r>
            <a:rPr lang="en-US" sz="1100" kern="1200">
              <a:solidFill>
                <a:schemeClr val="tx1"/>
              </a:solidFill>
            </a:rPr>
            <a:t> masyarakat</a:t>
          </a:r>
        </a:p>
      </dsp:txBody>
      <dsp:txXfrm>
        <a:off x="2249647" y="4630726"/>
        <a:ext cx="1118570" cy="1118570"/>
      </dsp:txXfrm>
    </dsp:sp>
    <dsp:sp modelId="{BE14EA3A-1111-4EA4-8B2F-726C7AF26F5B}">
      <dsp:nvSpPr>
        <dsp:cNvPr id="0" name=""/>
        <dsp:cNvSpPr/>
      </dsp:nvSpPr>
      <dsp:spPr>
        <a:xfrm>
          <a:off x="985137" y="1716957"/>
          <a:ext cx="1904653" cy="1581898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>
              <a:solidFill>
                <a:schemeClr val="tx1"/>
              </a:solidFill>
            </a:rPr>
            <a:t>Upaya</a:t>
          </a:r>
          <a:r>
            <a:rPr lang="en-US" sz="1100" kern="1200" dirty="0">
              <a:solidFill>
                <a:schemeClr val="tx1"/>
              </a:solidFill>
            </a:rPr>
            <a:t> </a:t>
          </a:r>
          <a:r>
            <a:rPr lang="en-US" sz="1100" kern="1200" dirty="0" err="1">
              <a:solidFill>
                <a:schemeClr val="tx1"/>
              </a:solidFill>
            </a:rPr>
            <a:t>konvergensi</a:t>
          </a:r>
          <a:r>
            <a:rPr lang="en-US" sz="1100" kern="1200" dirty="0">
              <a:solidFill>
                <a:schemeClr val="tx1"/>
              </a:solidFill>
            </a:rPr>
            <a:t> </a:t>
          </a:r>
          <a:r>
            <a:rPr lang="en-US" sz="1100" kern="1200" dirty="0" err="1">
              <a:solidFill>
                <a:schemeClr val="tx1"/>
              </a:solidFill>
            </a:rPr>
            <a:t>penanggulangan</a:t>
          </a:r>
          <a:r>
            <a:rPr lang="en-US" sz="1100" kern="1200" dirty="0">
              <a:solidFill>
                <a:schemeClr val="tx1"/>
              </a:solidFill>
            </a:rPr>
            <a:t> </a:t>
          </a:r>
          <a:r>
            <a:rPr lang="en-US" sz="1100" b="1" kern="1200" dirty="0">
              <a:solidFill>
                <a:schemeClr val="tx1"/>
              </a:solidFill>
            </a:rPr>
            <a:t>STUNTING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</a:rPr>
            <a:t>SK </a:t>
          </a:r>
          <a:r>
            <a:rPr lang="en-US" sz="1100" b="1" kern="1200" dirty="0" err="1">
              <a:solidFill>
                <a:schemeClr val="tx1"/>
              </a:solidFill>
            </a:rPr>
            <a:t>Bupati</a:t>
          </a:r>
          <a:r>
            <a:rPr lang="en-US" sz="1100" b="1" kern="1200" dirty="0">
              <a:solidFill>
                <a:schemeClr val="tx1"/>
              </a:solidFill>
            </a:rPr>
            <a:t> No. 57/</a:t>
          </a:r>
          <a:r>
            <a:rPr lang="en-US" sz="1100" b="1" kern="1200" dirty="0" err="1">
              <a:solidFill>
                <a:schemeClr val="tx1"/>
              </a:solidFill>
            </a:rPr>
            <a:t>kep</a:t>
          </a:r>
          <a:r>
            <a:rPr lang="en-US" sz="1100" b="1" kern="1200" dirty="0">
              <a:solidFill>
                <a:schemeClr val="tx1"/>
              </a:solidFill>
            </a:rPr>
            <a:t>/2021 </a:t>
          </a:r>
          <a:r>
            <a:rPr lang="en-US" sz="1100" b="1" kern="1200" dirty="0" err="1">
              <a:solidFill>
                <a:schemeClr val="tx1"/>
              </a:solidFill>
            </a:rPr>
            <a:t>ttg</a:t>
          </a:r>
          <a:r>
            <a:rPr lang="en-US" sz="1100" b="1" kern="1200" dirty="0">
              <a:solidFill>
                <a:schemeClr val="tx1"/>
              </a:solidFill>
            </a:rPr>
            <a:t> Ds </a:t>
          </a:r>
          <a:r>
            <a:rPr lang="en-US" sz="1100" b="1" kern="1200" dirty="0" err="1">
              <a:solidFill>
                <a:schemeClr val="tx1"/>
              </a:solidFill>
            </a:rPr>
            <a:t>Prioritas</a:t>
          </a:r>
          <a:r>
            <a:rPr lang="en-US" sz="1100" b="1" kern="1200" dirty="0">
              <a:solidFill>
                <a:schemeClr val="tx1"/>
              </a:solidFill>
            </a:rPr>
            <a:t> </a:t>
          </a:r>
          <a:r>
            <a:rPr lang="en-US" sz="1100" b="1" kern="1200" dirty="0" err="1">
              <a:solidFill>
                <a:schemeClr val="tx1"/>
              </a:solidFill>
            </a:rPr>
            <a:t>Pencegahan</a:t>
          </a:r>
          <a:r>
            <a:rPr lang="en-US" sz="1100" b="1" kern="1200" dirty="0">
              <a:solidFill>
                <a:schemeClr val="tx1"/>
              </a:solidFill>
            </a:rPr>
            <a:t> Stunting</a:t>
          </a:r>
        </a:p>
      </dsp:txBody>
      <dsp:txXfrm>
        <a:off x="1264067" y="1948621"/>
        <a:ext cx="1346793" cy="11185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C7295B-B7BC-42B7-B4FF-A0CF4D27F8AC}">
      <dsp:nvSpPr>
        <dsp:cNvPr id="0" name=""/>
        <dsp:cNvSpPr/>
      </dsp:nvSpPr>
      <dsp:spPr>
        <a:xfrm>
          <a:off x="60592" y="894640"/>
          <a:ext cx="3623480" cy="329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60592" y="894640"/>
        <a:ext cx="3623480" cy="329407"/>
      </dsp:txXfrm>
    </dsp:sp>
    <dsp:sp modelId="{86F5D349-132A-46ED-85FC-3CD316C37959}">
      <dsp:nvSpPr>
        <dsp:cNvPr id="0" name=""/>
        <dsp:cNvSpPr/>
      </dsp:nvSpPr>
      <dsp:spPr>
        <a:xfrm>
          <a:off x="60592" y="1224048"/>
          <a:ext cx="847894" cy="671014"/>
        </a:xfrm>
        <a:prstGeom prst="chevron">
          <a:avLst>
            <a:gd name="adj" fmla="val 706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A91053-5C1E-4AB3-9A0F-D0FFC00C9E27}">
      <dsp:nvSpPr>
        <dsp:cNvPr id="0" name=""/>
        <dsp:cNvSpPr/>
      </dsp:nvSpPr>
      <dsp:spPr>
        <a:xfrm>
          <a:off x="569892" y="1224048"/>
          <a:ext cx="847894" cy="671014"/>
        </a:xfrm>
        <a:prstGeom prst="chevron">
          <a:avLst>
            <a:gd name="adj" fmla="val 706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D7CAF0-3E5A-43CE-A80F-598701EE9CB6}">
      <dsp:nvSpPr>
        <dsp:cNvPr id="0" name=""/>
        <dsp:cNvSpPr/>
      </dsp:nvSpPr>
      <dsp:spPr>
        <a:xfrm>
          <a:off x="1079595" y="1224048"/>
          <a:ext cx="847894" cy="671014"/>
        </a:xfrm>
        <a:prstGeom prst="chevron">
          <a:avLst>
            <a:gd name="adj" fmla="val 706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ABAD0-0C72-4D38-85A4-A612B30CF23E}">
      <dsp:nvSpPr>
        <dsp:cNvPr id="0" name=""/>
        <dsp:cNvSpPr/>
      </dsp:nvSpPr>
      <dsp:spPr>
        <a:xfrm>
          <a:off x="1588896" y="1224048"/>
          <a:ext cx="847894" cy="671014"/>
        </a:xfrm>
        <a:prstGeom prst="chevron">
          <a:avLst>
            <a:gd name="adj" fmla="val 706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FBC096-2847-4505-9361-9849FE00E789}">
      <dsp:nvSpPr>
        <dsp:cNvPr id="0" name=""/>
        <dsp:cNvSpPr/>
      </dsp:nvSpPr>
      <dsp:spPr>
        <a:xfrm>
          <a:off x="2098598" y="1224048"/>
          <a:ext cx="847894" cy="671014"/>
        </a:xfrm>
        <a:prstGeom prst="chevron">
          <a:avLst>
            <a:gd name="adj" fmla="val 706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70490D-546B-4F8F-B6ED-352624CFF428}">
      <dsp:nvSpPr>
        <dsp:cNvPr id="0" name=""/>
        <dsp:cNvSpPr/>
      </dsp:nvSpPr>
      <dsp:spPr>
        <a:xfrm>
          <a:off x="2607899" y="1224048"/>
          <a:ext cx="847894" cy="671014"/>
        </a:xfrm>
        <a:prstGeom prst="chevron">
          <a:avLst>
            <a:gd name="adj" fmla="val 706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ADC7C-AA6C-4A5B-87EF-6FF19088E511}">
      <dsp:nvSpPr>
        <dsp:cNvPr id="0" name=""/>
        <dsp:cNvSpPr/>
      </dsp:nvSpPr>
      <dsp:spPr>
        <a:xfrm>
          <a:off x="3117602" y="1224048"/>
          <a:ext cx="847894" cy="671014"/>
        </a:xfrm>
        <a:prstGeom prst="chevron">
          <a:avLst>
            <a:gd name="adj" fmla="val 706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7816D7-2366-47B9-9986-84AA4B6EE195}">
      <dsp:nvSpPr>
        <dsp:cNvPr id="0" name=""/>
        <dsp:cNvSpPr/>
      </dsp:nvSpPr>
      <dsp:spPr>
        <a:xfrm>
          <a:off x="60592" y="1291149"/>
          <a:ext cx="3670585" cy="536811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Meningkatkan ketersediaan, aksesibilitas dan pemanfaatan pangan rumah tangga</a:t>
          </a:r>
        </a:p>
      </dsp:txBody>
      <dsp:txXfrm>
        <a:off x="60592" y="1291149"/>
        <a:ext cx="3670585" cy="536811"/>
      </dsp:txXfrm>
    </dsp:sp>
    <dsp:sp modelId="{9DF6A338-CA63-4177-A437-7B8E59A34CA4}">
      <dsp:nvSpPr>
        <dsp:cNvPr id="0" name=""/>
        <dsp:cNvSpPr/>
      </dsp:nvSpPr>
      <dsp:spPr>
        <a:xfrm>
          <a:off x="60592" y="1994865"/>
          <a:ext cx="3623480" cy="329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60592" y="1994865"/>
        <a:ext cx="3623480" cy="329407"/>
      </dsp:txXfrm>
    </dsp:sp>
    <dsp:sp modelId="{33C21229-CF2D-4580-858D-3190084F65F5}">
      <dsp:nvSpPr>
        <dsp:cNvPr id="0" name=""/>
        <dsp:cNvSpPr/>
      </dsp:nvSpPr>
      <dsp:spPr>
        <a:xfrm>
          <a:off x="60592" y="2324273"/>
          <a:ext cx="847894" cy="671014"/>
        </a:xfrm>
        <a:prstGeom prst="chevron">
          <a:avLst>
            <a:gd name="adj" fmla="val 706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F7923A-4DA2-46A6-A540-19868A6CBD0A}">
      <dsp:nvSpPr>
        <dsp:cNvPr id="0" name=""/>
        <dsp:cNvSpPr/>
      </dsp:nvSpPr>
      <dsp:spPr>
        <a:xfrm>
          <a:off x="569892" y="2324273"/>
          <a:ext cx="847894" cy="671014"/>
        </a:xfrm>
        <a:prstGeom prst="chevron">
          <a:avLst>
            <a:gd name="adj" fmla="val 706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D64D49-D715-406C-B1BF-C5B71FFC20FB}">
      <dsp:nvSpPr>
        <dsp:cNvPr id="0" name=""/>
        <dsp:cNvSpPr/>
      </dsp:nvSpPr>
      <dsp:spPr>
        <a:xfrm>
          <a:off x="1079595" y="2324273"/>
          <a:ext cx="847894" cy="671014"/>
        </a:xfrm>
        <a:prstGeom prst="chevron">
          <a:avLst>
            <a:gd name="adj" fmla="val 706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0A8B8D-46BB-466F-92CD-D331A3E5DF8B}">
      <dsp:nvSpPr>
        <dsp:cNvPr id="0" name=""/>
        <dsp:cNvSpPr/>
      </dsp:nvSpPr>
      <dsp:spPr>
        <a:xfrm>
          <a:off x="1588896" y="2324273"/>
          <a:ext cx="847894" cy="671014"/>
        </a:xfrm>
        <a:prstGeom prst="chevron">
          <a:avLst>
            <a:gd name="adj" fmla="val 706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168F95-4A50-4015-B201-90996B4B5FC9}">
      <dsp:nvSpPr>
        <dsp:cNvPr id="0" name=""/>
        <dsp:cNvSpPr/>
      </dsp:nvSpPr>
      <dsp:spPr>
        <a:xfrm>
          <a:off x="2098598" y="2324273"/>
          <a:ext cx="847894" cy="671014"/>
        </a:xfrm>
        <a:prstGeom prst="chevron">
          <a:avLst>
            <a:gd name="adj" fmla="val 706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28F43A-C99D-4D77-9864-5C0A32A312F4}">
      <dsp:nvSpPr>
        <dsp:cNvPr id="0" name=""/>
        <dsp:cNvSpPr/>
      </dsp:nvSpPr>
      <dsp:spPr>
        <a:xfrm>
          <a:off x="2607899" y="2324273"/>
          <a:ext cx="847894" cy="671014"/>
        </a:xfrm>
        <a:prstGeom prst="chevron">
          <a:avLst>
            <a:gd name="adj" fmla="val 706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DC15D9-73B2-47AC-ADBD-42C172E55280}">
      <dsp:nvSpPr>
        <dsp:cNvPr id="0" name=""/>
        <dsp:cNvSpPr/>
      </dsp:nvSpPr>
      <dsp:spPr>
        <a:xfrm>
          <a:off x="3117602" y="2324273"/>
          <a:ext cx="847894" cy="671014"/>
        </a:xfrm>
        <a:prstGeom prst="chevron">
          <a:avLst>
            <a:gd name="adj" fmla="val 706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A1657A-1808-49FA-BCF3-279D79B8900E}">
      <dsp:nvSpPr>
        <dsp:cNvPr id="0" name=""/>
        <dsp:cNvSpPr/>
      </dsp:nvSpPr>
      <dsp:spPr>
        <a:xfrm>
          <a:off x="60592" y="2391374"/>
          <a:ext cx="3670585" cy="536811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Meningkatkan pendapatan rumah tangga melalui penyediaan pangan yang berorientasi pasar</a:t>
          </a:r>
        </a:p>
      </dsp:txBody>
      <dsp:txXfrm>
        <a:off x="60592" y="2391374"/>
        <a:ext cx="3670585" cy="536811"/>
      </dsp:txXfrm>
    </dsp:sp>
    <dsp:sp modelId="{937EA1E7-7DAF-4EBA-A2C0-9069A287F904}">
      <dsp:nvSpPr>
        <dsp:cNvPr id="0" name=""/>
        <dsp:cNvSpPr/>
      </dsp:nvSpPr>
      <dsp:spPr>
        <a:xfrm>
          <a:off x="60592" y="3095091"/>
          <a:ext cx="3623480" cy="329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60592" y="3095091"/>
        <a:ext cx="3623480" cy="329407"/>
      </dsp:txXfrm>
    </dsp:sp>
    <dsp:sp modelId="{1860D4CA-694B-4657-89D5-1FA8011A337C}">
      <dsp:nvSpPr>
        <dsp:cNvPr id="0" name=""/>
        <dsp:cNvSpPr/>
      </dsp:nvSpPr>
      <dsp:spPr>
        <a:xfrm>
          <a:off x="60592" y="3424498"/>
          <a:ext cx="847894" cy="671014"/>
        </a:xfrm>
        <a:prstGeom prst="chevron">
          <a:avLst>
            <a:gd name="adj" fmla="val 706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1DE304-1290-4B71-B7BC-97C2271F82E3}">
      <dsp:nvSpPr>
        <dsp:cNvPr id="0" name=""/>
        <dsp:cNvSpPr/>
      </dsp:nvSpPr>
      <dsp:spPr>
        <a:xfrm>
          <a:off x="569892" y="3424498"/>
          <a:ext cx="847894" cy="671014"/>
        </a:xfrm>
        <a:prstGeom prst="chevron">
          <a:avLst>
            <a:gd name="adj" fmla="val 706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2E48C-70FC-4D2D-844A-F317A5D7F05B}">
      <dsp:nvSpPr>
        <dsp:cNvPr id="0" name=""/>
        <dsp:cNvSpPr/>
      </dsp:nvSpPr>
      <dsp:spPr>
        <a:xfrm>
          <a:off x="1079595" y="3424498"/>
          <a:ext cx="847894" cy="671014"/>
        </a:xfrm>
        <a:prstGeom prst="chevron">
          <a:avLst>
            <a:gd name="adj" fmla="val 706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F0B3EA-6967-4144-8A50-94A641C082F6}">
      <dsp:nvSpPr>
        <dsp:cNvPr id="0" name=""/>
        <dsp:cNvSpPr/>
      </dsp:nvSpPr>
      <dsp:spPr>
        <a:xfrm>
          <a:off x="1588896" y="3424498"/>
          <a:ext cx="847894" cy="671014"/>
        </a:xfrm>
        <a:prstGeom prst="chevron">
          <a:avLst>
            <a:gd name="adj" fmla="val 706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A8D862-A781-4310-A157-AF0EBD2D2E90}">
      <dsp:nvSpPr>
        <dsp:cNvPr id="0" name=""/>
        <dsp:cNvSpPr/>
      </dsp:nvSpPr>
      <dsp:spPr>
        <a:xfrm>
          <a:off x="2098598" y="3424498"/>
          <a:ext cx="847894" cy="671014"/>
        </a:xfrm>
        <a:prstGeom prst="chevron">
          <a:avLst>
            <a:gd name="adj" fmla="val 706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2885A7-F76F-421C-B10E-6BBB79970508}">
      <dsp:nvSpPr>
        <dsp:cNvPr id="0" name=""/>
        <dsp:cNvSpPr/>
      </dsp:nvSpPr>
      <dsp:spPr>
        <a:xfrm>
          <a:off x="2607899" y="3424498"/>
          <a:ext cx="847894" cy="671014"/>
        </a:xfrm>
        <a:prstGeom prst="chevron">
          <a:avLst>
            <a:gd name="adj" fmla="val 706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4DF41A-6AC7-400E-BCC9-E14150D7749B}">
      <dsp:nvSpPr>
        <dsp:cNvPr id="0" name=""/>
        <dsp:cNvSpPr/>
      </dsp:nvSpPr>
      <dsp:spPr>
        <a:xfrm>
          <a:off x="3117602" y="3424498"/>
          <a:ext cx="847894" cy="671014"/>
        </a:xfrm>
        <a:prstGeom prst="chevron">
          <a:avLst>
            <a:gd name="adj" fmla="val 706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82FEF-FEC8-4340-BE6B-725E2CC08ADB}">
      <dsp:nvSpPr>
        <dsp:cNvPr id="0" name=""/>
        <dsp:cNvSpPr/>
      </dsp:nvSpPr>
      <dsp:spPr>
        <a:xfrm>
          <a:off x="60592" y="3491599"/>
          <a:ext cx="3670585" cy="536811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Mendukung konvergensi pencegahan stunting</a:t>
          </a:r>
        </a:p>
      </dsp:txBody>
      <dsp:txXfrm>
        <a:off x="60592" y="3491599"/>
        <a:ext cx="3670585" cy="5368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C7295B-B7BC-42B7-B4FF-A0CF4D27F8AC}">
      <dsp:nvSpPr>
        <dsp:cNvPr id="0" name=""/>
        <dsp:cNvSpPr/>
      </dsp:nvSpPr>
      <dsp:spPr>
        <a:xfrm>
          <a:off x="121386" y="404"/>
          <a:ext cx="3687954" cy="335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121386" y="404"/>
        <a:ext cx="3687954" cy="335268"/>
      </dsp:txXfrm>
    </dsp:sp>
    <dsp:sp modelId="{86F5D349-132A-46ED-85FC-3CD316C37959}">
      <dsp:nvSpPr>
        <dsp:cNvPr id="0" name=""/>
        <dsp:cNvSpPr/>
      </dsp:nvSpPr>
      <dsp:spPr>
        <a:xfrm>
          <a:off x="121386" y="0"/>
          <a:ext cx="862981" cy="682954"/>
        </a:xfrm>
        <a:prstGeom prst="chevron">
          <a:avLst>
            <a:gd name="adj" fmla="val 706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A91053-5C1E-4AB3-9A0F-D0FFC00C9E27}">
      <dsp:nvSpPr>
        <dsp:cNvPr id="0" name=""/>
        <dsp:cNvSpPr/>
      </dsp:nvSpPr>
      <dsp:spPr>
        <a:xfrm>
          <a:off x="639748" y="0"/>
          <a:ext cx="862981" cy="682954"/>
        </a:xfrm>
        <a:prstGeom prst="chevron">
          <a:avLst>
            <a:gd name="adj" fmla="val 706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D7CAF0-3E5A-43CE-A80F-598701EE9CB6}">
      <dsp:nvSpPr>
        <dsp:cNvPr id="0" name=""/>
        <dsp:cNvSpPr/>
      </dsp:nvSpPr>
      <dsp:spPr>
        <a:xfrm>
          <a:off x="1158521" y="0"/>
          <a:ext cx="862981" cy="682954"/>
        </a:xfrm>
        <a:prstGeom prst="chevron">
          <a:avLst>
            <a:gd name="adj" fmla="val 706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ABAD0-0C72-4D38-85A4-A612B30CF23E}">
      <dsp:nvSpPr>
        <dsp:cNvPr id="0" name=""/>
        <dsp:cNvSpPr/>
      </dsp:nvSpPr>
      <dsp:spPr>
        <a:xfrm>
          <a:off x="1676883" y="0"/>
          <a:ext cx="862981" cy="682954"/>
        </a:xfrm>
        <a:prstGeom prst="chevron">
          <a:avLst>
            <a:gd name="adj" fmla="val 706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FBC096-2847-4505-9361-9849FE00E789}">
      <dsp:nvSpPr>
        <dsp:cNvPr id="0" name=""/>
        <dsp:cNvSpPr/>
      </dsp:nvSpPr>
      <dsp:spPr>
        <a:xfrm>
          <a:off x="2195656" y="0"/>
          <a:ext cx="862981" cy="682954"/>
        </a:xfrm>
        <a:prstGeom prst="chevron">
          <a:avLst>
            <a:gd name="adj" fmla="val 706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70490D-546B-4F8F-B6ED-352624CFF428}">
      <dsp:nvSpPr>
        <dsp:cNvPr id="0" name=""/>
        <dsp:cNvSpPr/>
      </dsp:nvSpPr>
      <dsp:spPr>
        <a:xfrm>
          <a:off x="2714018" y="0"/>
          <a:ext cx="862981" cy="682954"/>
        </a:xfrm>
        <a:prstGeom prst="chevron">
          <a:avLst>
            <a:gd name="adj" fmla="val 706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ADC7C-AA6C-4A5B-87EF-6FF19088E511}">
      <dsp:nvSpPr>
        <dsp:cNvPr id="0" name=""/>
        <dsp:cNvSpPr/>
      </dsp:nvSpPr>
      <dsp:spPr>
        <a:xfrm>
          <a:off x="3232791" y="0"/>
          <a:ext cx="862981" cy="682954"/>
        </a:xfrm>
        <a:prstGeom prst="chevron">
          <a:avLst>
            <a:gd name="adj" fmla="val 706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7816D7-2366-47B9-9986-84AA4B6EE195}">
      <dsp:nvSpPr>
        <dsp:cNvPr id="0" name=""/>
        <dsp:cNvSpPr/>
      </dsp:nvSpPr>
      <dsp:spPr>
        <a:xfrm>
          <a:off x="121386" y="68238"/>
          <a:ext cx="3735898" cy="546363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bg1"/>
              </a:solidFill>
            </a:rPr>
            <a:t>Meningkatkan ketahanan keluarga sebagai modal terbentuknya ketahanan nasional</a:t>
          </a:r>
        </a:p>
      </dsp:txBody>
      <dsp:txXfrm>
        <a:off x="121386" y="68238"/>
        <a:ext cx="3735898" cy="5463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8A059-21A2-4ECE-BA1B-C9F3E2871E2E}">
      <dsp:nvSpPr>
        <dsp:cNvPr id="0" name=""/>
        <dsp:cNvSpPr/>
      </dsp:nvSpPr>
      <dsp:spPr>
        <a:xfrm>
          <a:off x="2481639" y="920611"/>
          <a:ext cx="1043016" cy="1984406"/>
        </a:xfrm>
        <a:prstGeom prst="rect">
          <a:avLst/>
        </a:prstGeom>
        <a:solidFill>
          <a:srgbClr val="00CC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85725" bIns="1905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solidFill>
                <a:schemeClr val="tx1"/>
              </a:solidFill>
            </a:rPr>
            <a:t>KAB. BANYUWANGI</a:t>
          </a:r>
        </a:p>
      </dsp:txBody>
      <dsp:txXfrm rot="16200000">
        <a:off x="2470326" y="1678001"/>
        <a:ext cx="1785965" cy="271184"/>
      </dsp:txXfrm>
    </dsp:sp>
    <dsp:sp modelId="{34E9F07B-13E5-4D84-9BB8-ECB842089C51}">
      <dsp:nvSpPr>
        <dsp:cNvPr id="0" name=""/>
        <dsp:cNvSpPr/>
      </dsp:nvSpPr>
      <dsp:spPr>
        <a:xfrm>
          <a:off x="1345364" y="585863"/>
          <a:ext cx="1043016" cy="2318095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85725" bIns="1905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baseline="0">
              <a:solidFill>
                <a:schemeClr val="tx1"/>
              </a:solidFill>
            </a:rPr>
            <a:t>PROVINSI JAWA TIMUR</a:t>
          </a:r>
        </a:p>
      </dsp:txBody>
      <dsp:txXfrm rot="16200000">
        <a:off x="1183890" y="1493414"/>
        <a:ext cx="2086285" cy="271184"/>
      </dsp:txXfrm>
    </dsp:sp>
    <dsp:sp modelId="{DCF0E68E-06DF-438F-820A-DC95771E8EA0}">
      <dsp:nvSpPr>
        <dsp:cNvPr id="0" name=""/>
        <dsp:cNvSpPr/>
      </dsp:nvSpPr>
      <dsp:spPr>
        <a:xfrm>
          <a:off x="205730" y="270433"/>
          <a:ext cx="1043016" cy="2633525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85725" bIns="1905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NASIONAL</a:t>
          </a:r>
        </a:p>
      </dsp:txBody>
      <dsp:txXfrm rot="16200000">
        <a:off x="-97686" y="1319927"/>
        <a:ext cx="2370173" cy="271184"/>
      </dsp:txXfrm>
    </dsp:sp>
    <dsp:sp modelId="{C8D28BC7-4CE2-4D20-B521-0ACF7C2E38A7}">
      <dsp:nvSpPr>
        <dsp:cNvPr id="0" name=""/>
        <dsp:cNvSpPr/>
      </dsp:nvSpPr>
      <dsp:spPr>
        <a:xfrm>
          <a:off x="205730" y="270433"/>
          <a:ext cx="740541" cy="264622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27,7 %</a:t>
          </a:r>
        </a:p>
      </dsp:txBody>
      <dsp:txXfrm>
        <a:off x="205730" y="270433"/>
        <a:ext cx="740541" cy="2646227"/>
      </dsp:txXfrm>
    </dsp:sp>
    <dsp:sp modelId="{588BCF51-F92E-4822-ADDF-5E59E1E2CC63}">
      <dsp:nvSpPr>
        <dsp:cNvPr id="0" name=""/>
        <dsp:cNvSpPr/>
      </dsp:nvSpPr>
      <dsp:spPr>
        <a:xfrm>
          <a:off x="1345364" y="585863"/>
          <a:ext cx="740541" cy="233079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baseline="0">
              <a:solidFill>
                <a:schemeClr val="tx1"/>
              </a:solidFill>
            </a:rPr>
            <a:t>26,9 %</a:t>
          </a:r>
        </a:p>
      </dsp:txBody>
      <dsp:txXfrm>
        <a:off x="1345364" y="585863"/>
        <a:ext cx="740541" cy="2330797"/>
      </dsp:txXfrm>
    </dsp:sp>
    <dsp:sp modelId="{F8762DC0-4A9A-4C9A-AD81-A06BD91D306A}">
      <dsp:nvSpPr>
        <dsp:cNvPr id="0" name=""/>
        <dsp:cNvSpPr/>
      </dsp:nvSpPr>
      <dsp:spPr>
        <a:xfrm>
          <a:off x="2481639" y="920611"/>
          <a:ext cx="740541" cy="199604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solidFill>
                <a:schemeClr val="tx1"/>
              </a:solidFill>
            </a:rPr>
            <a:t>8,2 %</a:t>
          </a:r>
        </a:p>
      </dsp:txBody>
      <dsp:txXfrm>
        <a:off x="2481639" y="920611"/>
        <a:ext cx="740541" cy="1996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9" y="1"/>
            <a:ext cx="2984870" cy="502756"/>
          </a:xfrm>
          <a:prstGeom prst="rect">
            <a:avLst/>
          </a:prstGeom>
        </p:spPr>
        <p:txBody>
          <a:bodyPr vert="horz" lIns="89039" tIns="44522" rIns="89039" bIns="4452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710" y="1"/>
            <a:ext cx="2984870" cy="502756"/>
          </a:xfrm>
          <a:prstGeom prst="rect">
            <a:avLst/>
          </a:prstGeom>
        </p:spPr>
        <p:txBody>
          <a:bodyPr vert="horz" lIns="89039" tIns="44522" rIns="89039" bIns="44522" rtlCol="0"/>
          <a:lstStyle>
            <a:lvl1pPr algn="r">
              <a:defRPr sz="1200"/>
            </a:lvl1pPr>
          </a:lstStyle>
          <a:p>
            <a:fld id="{56DEE902-FEB6-4803-9E18-F76321ACAA2B}" type="datetimeFigureOut">
              <a:rPr lang="en-GB" smtClean="0"/>
              <a:pPr/>
              <a:t>09/03/2022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9" y="9517550"/>
            <a:ext cx="2984870" cy="502755"/>
          </a:xfrm>
          <a:prstGeom prst="rect">
            <a:avLst/>
          </a:prstGeom>
        </p:spPr>
        <p:txBody>
          <a:bodyPr vert="horz" lIns="89039" tIns="44522" rIns="89039" bIns="4452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710" y="9517550"/>
            <a:ext cx="2984870" cy="502755"/>
          </a:xfrm>
          <a:prstGeom prst="rect">
            <a:avLst/>
          </a:prstGeom>
        </p:spPr>
        <p:txBody>
          <a:bodyPr vert="horz" lIns="89039" tIns="44522" rIns="89039" bIns="44522" rtlCol="0" anchor="b"/>
          <a:lstStyle>
            <a:lvl1pPr algn="r">
              <a:defRPr sz="1200"/>
            </a:lvl1pPr>
          </a:lstStyle>
          <a:p>
            <a:fld id="{AC69D2B5-FECF-42EA-B84B-6FDF2DCBBF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889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9" y="1"/>
            <a:ext cx="2984870" cy="502756"/>
          </a:xfrm>
          <a:prstGeom prst="rect">
            <a:avLst/>
          </a:prstGeom>
        </p:spPr>
        <p:txBody>
          <a:bodyPr vert="horz" lIns="89039" tIns="44522" rIns="89039" bIns="4452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710" y="1"/>
            <a:ext cx="2984870" cy="502756"/>
          </a:xfrm>
          <a:prstGeom prst="rect">
            <a:avLst/>
          </a:prstGeom>
        </p:spPr>
        <p:txBody>
          <a:bodyPr vert="horz" lIns="89039" tIns="44522" rIns="89039" bIns="44522" rtlCol="0"/>
          <a:lstStyle>
            <a:lvl1pPr algn="r">
              <a:defRPr sz="1200"/>
            </a:lvl1pPr>
          </a:lstStyle>
          <a:p>
            <a:fld id="{6D1569EC-73CA-43A9-9508-E8AFCF4B7C0D}" type="datetimeFigureOut">
              <a:rPr lang="en-GB" smtClean="0"/>
              <a:pPr/>
              <a:t>09/03/2022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0950"/>
            <a:ext cx="4510087" cy="3384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039" tIns="44522" rIns="89039" bIns="4452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83"/>
            <a:ext cx="5510530" cy="3945493"/>
          </a:xfrm>
          <a:prstGeom prst="rect">
            <a:avLst/>
          </a:prstGeom>
        </p:spPr>
        <p:txBody>
          <a:bodyPr vert="horz" lIns="89039" tIns="44522" rIns="89039" bIns="4452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9" y="9517550"/>
            <a:ext cx="2984870" cy="502755"/>
          </a:xfrm>
          <a:prstGeom prst="rect">
            <a:avLst/>
          </a:prstGeom>
        </p:spPr>
        <p:txBody>
          <a:bodyPr vert="horz" lIns="89039" tIns="44522" rIns="89039" bIns="4452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710" y="9517550"/>
            <a:ext cx="2984870" cy="502755"/>
          </a:xfrm>
          <a:prstGeom prst="rect">
            <a:avLst/>
          </a:prstGeom>
        </p:spPr>
        <p:txBody>
          <a:bodyPr vert="horz" lIns="89039" tIns="44522" rIns="89039" bIns="44522" rtlCol="0" anchor="b"/>
          <a:lstStyle>
            <a:lvl1pPr algn="r">
              <a:defRPr sz="1200"/>
            </a:lvl1pPr>
          </a:lstStyle>
          <a:p>
            <a:fld id="{6512A061-88C3-4991-9E75-CBE858858B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783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2A061-88C3-4991-9E75-CBE858858BA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832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0625" y="1250950"/>
            <a:ext cx="4506913" cy="3381375"/>
          </a:xfrm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9A754C-B999-4629-86AC-D2F87B757360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89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0625" y="1250950"/>
            <a:ext cx="4506913" cy="3381375"/>
          </a:xfrm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9A754C-B999-4629-86AC-D2F87B757360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905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2A061-88C3-4991-9E75-CBE858858BA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083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2A061-88C3-4991-9E75-CBE858858BAA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853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ACF57-2871-4EC1-A9BE-2E4C3A5AF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B428BD-B984-47CB-B6A2-C80852E9D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7C177-C077-4E28-9330-A8842C56D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79DE-7E50-4688-86D9-863C895BFDBE}" type="datetime1">
              <a:rPr lang="en-GB" smtClean="0"/>
              <a:pPr/>
              <a:t>09/03/2022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3F7DA-A46C-4E62-BFD5-253862C09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DC503-7485-4EEF-9129-B25D1C43C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4169-BBCE-4C0C-97DA-F3B80B4353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855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68A6F-88C6-40B9-BC14-55263C995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353322-3796-4E91-A312-3821B7EAA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5FB52-A8CD-4F45-870C-967AAFA04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8FE2-D0AD-4753-B0FD-ABC22254707B}" type="datetime1">
              <a:rPr lang="en-GB" smtClean="0"/>
              <a:pPr/>
              <a:t>09/03/2022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3F282-F725-47DF-B160-B12C14763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64EB2-E2DA-4094-8A2B-C5230B7E4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4169-BBCE-4C0C-97DA-F3B80B4353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809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B502BD-E059-432C-9400-A01ABF34C0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A23C92-4DC7-483F-8CD1-ADB211F02D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C728D-F451-483F-9F36-5DA7055A6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2537D-400D-49B0-9885-B73B7830EFE0}" type="datetime1">
              <a:rPr lang="en-GB" smtClean="0"/>
              <a:pPr/>
              <a:t>09/03/2022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B4F60-E9FF-4FE2-B3BA-57087F0B1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883C5-8C5E-46B1-A7BF-AAEF86270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4169-BBCE-4C0C-97DA-F3B80B4353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683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5418B-56EE-4D19-B16B-0B51DD383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83249-FF13-4335-8079-F6735A849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C5A9C-E363-4F0A-862E-86AAD4DAA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A7F4-0698-4FAD-B1EA-AA949FBFADCD}" type="datetime1">
              <a:rPr lang="en-GB" smtClean="0"/>
              <a:pPr/>
              <a:t>09/03/2022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31A5C-EF1C-4D9B-B570-3BC6F9FF8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54812-FC2A-4D4F-9AD2-8CE9A3D63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4169-BBCE-4C0C-97DA-F3B80B4353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575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3F063-926E-45FB-AF82-A1392B044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61ECEA-1510-4737-AC62-CAC2C4CBA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051C8-2D7F-4BEA-8F88-EFE06CF39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7688A-2DEB-467D-B771-6E44D2D81C87}" type="datetime1">
              <a:rPr lang="en-GB" smtClean="0"/>
              <a:pPr/>
              <a:t>09/03/2022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5DA09-BA82-401A-9659-90B30AEAD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A1AD7-5F43-43CF-B814-59BEB59C4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4169-BBCE-4C0C-97DA-F3B80B4353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842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68551-C5D4-4614-B9A2-F352F17F2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2D61F-F902-4997-ACA9-B638DCC6C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8B1E1-2A83-49C2-8BF3-5DFD5ABEC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F28F2C-F9F8-4730-9A45-DDE01DBAC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2DB0-D685-4C62-8612-53903279A5D3}" type="datetime1">
              <a:rPr lang="en-GB" smtClean="0"/>
              <a:pPr/>
              <a:t>09/03/2022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4D02CB-B880-4730-8A80-2EDFA34B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29B762-25A4-421E-94F5-5AF4C5E56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4169-BBCE-4C0C-97DA-F3B80B4353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954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B4A6F-9F6E-4F26-95BF-71F47F0F1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29110-D8BB-47D4-9F21-5D964C0A4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3743A0-6F91-406A-ADD7-B4FA88492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38A96E-B683-4FA2-8520-DA83DF3888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BE8B17-0CA1-4641-A254-1E76A688AA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1BF855-0CB9-4BF8-8B03-20514897B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4404-754A-4BFA-A8C1-6191EF25983F}" type="datetime1">
              <a:rPr lang="en-GB" smtClean="0"/>
              <a:pPr/>
              <a:t>09/03/2022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85DE46-0E12-43A6-9E50-44E0034EA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1D159B-3953-4F2D-A7A8-C13EABC46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4169-BBCE-4C0C-97DA-F3B80B4353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435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F5EEE-47C9-41D3-BB47-C900C2FB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3436E5-9D93-4C0B-98CF-8FFAC8D79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3EB6-4C0B-4744-9814-9BC330113E3B}" type="datetime1">
              <a:rPr lang="en-GB" smtClean="0"/>
              <a:pPr/>
              <a:t>09/03/2022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9AF591-BBCA-40E4-AC2B-5C4F2A6B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12EA54-9F27-465C-9A5C-57106A4CB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4169-BBCE-4C0C-97DA-F3B80B4353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567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22E09C-12F6-407C-B153-5D687BE82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57C6-401C-4CF5-8349-27F0A97116BB}" type="datetime1">
              <a:rPr lang="en-GB" smtClean="0"/>
              <a:pPr/>
              <a:t>09/03/2022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1006E0-A0D2-4A43-A30C-898E8A42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60945-044F-423B-AF2D-521BE67AB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4169-BBCE-4C0C-97DA-F3B80B4353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814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E7FFD-C4B3-4C62-9D6F-735ADE9F5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45659-647B-4BDC-87E3-44A391849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6063C2-203E-4928-9FAE-2E5D294EF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55B42-2C29-4893-A248-2930AD6C6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DD8E-3B7D-4392-AC32-466535916418}" type="datetime1">
              <a:rPr lang="en-GB" smtClean="0"/>
              <a:pPr/>
              <a:t>09/03/2022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EE2CCB-000F-4123-8812-328CDFF0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11390E-1225-46B3-9150-1A836F486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4169-BBCE-4C0C-97DA-F3B80B4353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109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D6A82-1247-4629-A492-8080733E0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0F5B0D-3A20-4C38-9225-D29452F03C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C2693C-F95B-44DE-BFC6-827DBE87BC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E3FD34-16C8-4761-AC67-B5EEEBBB0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ABD2-4D13-4914-AFED-B0D2B51552AD}" type="datetime1">
              <a:rPr lang="en-GB" smtClean="0"/>
              <a:pPr/>
              <a:t>09/03/2022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1B91B-34CC-4AAA-B0A6-D67927B58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D6B772-A9EA-4CC8-B1D2-4ECBA170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4169-BBCE-4C0C-97DA-F3B80B4353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944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E67029-04F7-4DEA-91B7-3000FBC1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30575-D163-4243-87AE-ECCFD5574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673CD-4031-417F-9A74-54202987D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D948C-26DB-4804-8225-6008F264BDD2}" type="datetime1">
              <a:rPr lang="en-GB" smtClean="0"/>
              <a:pPr/>
              <a:t>09/03/2022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E8EAF-5F30-48BB-BE3D-C357EC110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FF5BC-13FE-4420-B23D-9A94B8265C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64169-BBCE-4C0C-97DA-F3B80B4353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74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7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jpeg"/><Relationship Id="rId4" Type="http://schemas.openxmlformats.org/officeDocument/2006/relationships/diagramData" Target="../diagrams/data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3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14.png"/><Relationship Id="rId18" Type="http://schemas.openxmlformats.org/officeDocument/2006/relationships/image" Target="../media/image19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16.jpeg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24.jpeg"/><Relationship Id="rId12" Type="http://schemas.openxmlformats.org/officeDocument/2006/relationships/comments" Target="../comments/comment1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28.jpeg"/><Relationship Id="rId5" Type="http://schemas.openxmlformats.org/officeDocument/2006/relationships/diagramColors" Target="../diagrams/colors5.xml"/><Relationship Id="rId10" Type="http://schemas.openxmlformats.org/officeDocument/2006/relationships/image" Target="../media/image27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84" b="7662"/>
          <a:stretch/>
        </p:blipFill>
        <p:spPr bwMode="auto">
          <a:xfrm>
            <a:off x="0" y="7937"/>
            <a:ext cx="9144000" cy="6925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603324"/>
          </a:xfrm>
          <a:gradFill>
            <a:gsLst>
              <a:gs pos="0">
                <a:schemeClr val="bg2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99CCFF"/>
              </a:gs>
            </a:gsLst>
            <a:lin ang="5400000" scaled="0"/>
          </a:gradFill>
          <a:effectLst>
            <a:softEdge rad="406400"/>
          </a:effectLst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id-ID" sz="2000" b="1" dirty="0">
                <a:latin typeface="Century Gothic" pitchFamily="34" charset="0"/>
              </a:rPr>
            </a:br>
            <a:br>
              <a:rPr lang="id-ID" sz="2000" b="1" dirty="0">
                <a:latin typeface="Century Gothic" pitchFamily="34" charset="0"/>
              </a:rPr>
            </a:br>
            <a:br>
              <a:rPr lang="id-ID" sz="2000" b="1">
                <a:latin typeface="Century Gothic" pitchFamily="34" charset="0"/>
              </a:rPr>
            </a:br>
            <a:br>
              <a:rPr lang="en-US" sz="2000" b="1">
                <a:latin typeface="Century Gothic" pitchFamily="34" charset="0"/>
              </a:rPr>
            </a:br>
            <a:br>
              <a:rPr lang="en-US" sz="2000" b="1">
                <a:latin typeface="Century Gothic" pitchFamily="34" charset="0"/>
              </a:rPr>
            </a:br>
            <a:r>
              <a:rPr lang="en-US" sz="23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 Rounded MT Bold" pitchFamily="34" charset="0"/>
              </a:rPr>
              <a:t>S</a:t>
            </a:r>
            <a:r>
              <a:rPr lang="en-GB" sz="23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 Rounded MT Bold" pitchFamily="34" charset="0"/>
              </a:rPr>
              <a:t>istem TERINTEGRASI</a:t>
            </a:r>
            <a:br>
              <a:rPr lang="en-GB" sz="23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 Rounded MT Bold" pitchFamily="34" charset="0"/>
              </a:rPr>
            </a:br>
            <a:r>
              <a:rPr lang="en-GB" sz="23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 Rounded MT Bold" pitchFamily="34" charset="0"/>
              </a:rPr>
              <a:t>TERNAK, IKAN DAN SAYUR </a:t>
            </a:r>
            <a:r>
              <a:rPr lang="id-ID" sz="2300" b="1" spc="1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 Rounded MT Bold" pitchFamily="34" charset="0"/>
              </a:rPr>
              <a:t>kabupaten banyUWang</a:t>
            </a:r>
            <a:r>
              <a:rPr lang="en-US" sz="2300" b="1" spc="1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 Rounded MT Bold" pitchFamily="34" charset="0"/>
              </a:rPr>
              <a:t>I</a:t>
            </a:r>
            <a:endParaRPr lang="en-GB" sz="2300" b="1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 Rounded MT Bol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4433" y="430572"/>
            <a:ext cx="3771033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</a:rPr>
              <a:t>SISTER SAY</a:t>
            </a:r>
            <a:endParaRPr lang="en-US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</a:endParaRPr>
          </a:p>
        </p:txBody>
      </p:sp>
      <p:sp>
        <p:nvSpPr>
          <p:cNvPr id="2" name="AutoShape 2" descr="blob:https://web.whatsapp.com/259b42ab-1f20-4a38-a77f-16ca08e011d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blob:https://web.whatsapp.com/259b42ab-1f20-4a38-a77f-16ca08e011d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10" y="5493681"/>
            <a:ext cx="614149" cy="7944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575" y="6288103"/>
            <a:ext cx="2825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DINAS PERTANIAN DAN PANGAN</a:t>
            </a:r>
          </a:p>
          <a:p>
            <a:r>
              <a:rPr lang="en-US" sz="1200" b="1">
                <a:solidFill>
                  <a:schemeClr val="bg1"/>
                </a:solidFill>
              </a:rPr>
              <a:t>KABUPATEN BANYUWANGI</a:t>
            </a:r>
          </a:p>
        </p:txBody>
      </p:sp>
      <p:sp>
        <p:nvSpPr>
          <p:cNvPr id="4" name="AutoShape 2" descr="blob:https://web.whatsapp.com/9219dfa1-9364-4519-8c14-7908457751f6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9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5732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0" rIns="91421" bIns="45710"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3630304" y="791574"/>
            <a:ext cx="791567" cy="6025482"/>
            <a:chOff x="4285396" y="1119116"/>
            <a:chExt cx="1119117" cy="5390866"/>
          </a:xfrm>
        </p:grpSpPr>
        <p:sp>
          <p:nvSpPr>
            <p:cNvPr id="22" name="AutoShape 3"/>
            <p:cNvSpPr>
              <a:spLocks noChangeArrowheads="1"/>
            </p:cNvSpPr>
            <p:nvPr/>
          </p:nvSpPr>
          <p:spPr bwMode="ltGray">
            <a:xfrm rot="10800000">
              <a:off x="4285396" y="1119116"/>
              <a:ext cx="1119117" cy="5390866"/>
            </a:xfrm>
            <a:prstGeom prst="rightArrow">
              <a:avLst>
                <a:gd name="adj1" fmla="val 79306"/>
                <a:gd name="adj2" fmla="val 45276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</a:gradFill>
            <a:ln w="15875">
              <a:solidFill>
                <a:schemeClr val="bg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lIns="91421" tIns="45710" rIns="91421" bIns="45710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749858" y="1774212"/>
              <a:ext cx="600502" cy="412644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000" b="1">
                  <a:solidFill>
                    <a:schemeClr val="tx1"/>
                  </a:solidFill>
                </a:rPr>
                <a:t>INOVASI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179589" y="2728646"/>
            <a:ext cx="3327883" cy="50925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55563" lvl="0" indent="-1588" algn="ctr"/>
            <a:r>
              <a:rPr lang="en-US" sz="1600" b="1">
                <a:solidFill>
                  <a:srgbClr val="FF0000"/>
                </a:solidFill>
                <a:latin typeface="Century Gothic" pitchFamily="34" charset="0"/>
                <a:cs typeface="Segoe UI Light" panose="020B0502040204020203" pitchFamily="34" charset="0"/>
              </a:rPr>
              <a:t>SISTER SAY</a:t>
            </a:r>
            <a:endParaRPr lang="en-US" sz="1600" b="1" dirty="0">
              <a:solidFill>
                <a:srgbClr val="FF0000"/>
              </a:solidFill>
              <a:latin typeface="Century Gothic" pitchFamily="34" charset="0"/>
              <a:cs typeface="Segoe UI Light" panose="020B0502040204020203" pitchFamily="34" charset="0"/>
            </a:endParaRP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blackWhite">
          <a:xfrm>
            <a:off x="195626" y="3341485"/>
            <a:ext cx="3311847" cy="727981"/>
          </a:xfrm>
          <a:prstGeom prst="roundRect">
            <a:avLst>
              <a:gd name="adj" fmla="val 9106"/>
            </a:avLst>
          </a:prstGeom>
          <a:solidFill>
            <a:srgbClr val="92D050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square" lIns="91421" tIns="45710" rIns="91421" bIns="45710" anchor="ctr">
            <a:spAutoFit/>
          </a:bodyPr>
          <a:lstStyle/>
          <a:p>
            <a:pPr algn="ctr" eaLnBrk="0" hangingPunct="0">
              <a:defRPr/>
            </a:pPr>
            <a:r>
              <a:rPr lang="en-US" sz="1200" b="1"/>
              <a:t>SISTEM TERINTEGRASI </a:t>
            </a:r>
          </a:p>
          <a:p>
            <a:pPr algn="ctr" eaLnBrk="0" hangingPunct="0">
              <a:defRPr/>
            </a:pPr>
            <a:r>
              <a:rPr lang="en-US" sz="1200" b="1"/>
              <a:t>TERNAK, IKAN DAN SAYUR</a:t>
            </a:r>
            <a:endParaRPr lang="id-ID" sz="1200" b="1" dirty="0"/>
          </a:p>
        </p:txBody>
      </p:sp>
      <p:grpSp>
        <p:nvGrpSpPr>
          <p:cNvPr id="39" name="Group 34"/>
          <p:cNvGrpSpPr/>
          <p:nvPr/>
        </p:nvGrpSpPr>
        <p:grpSpPr>
          <a:xfrm>
            <a:off x="4498065" y="1166391"/>
            <a:ext cx="4427575" cy="1796274"/>
            <a:chOff x="504966" y="719936"/>
            <a:chExt cx="3707428" cy="872125"/>
          </a:xfrm>
        </p:grpSpPr>
        <p:sp>
          <p:nvSpPr>
            <p:cNvPr id="40" name="Rectangle 39"/>
            <p:cNvSpPr/>
            <p:nvPr/>
          </p:nvSpPr>
          <p:spPr>
            <a:xfrm>
              <a:off x="504966" y="719936"/>
              <a:ext cx="3707428" cy="1494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marL="55563" lvl="0" indent="-1588" algn="ctr"/>
              <a:r>
                <a:rPr lang="en-US" sz="1400" b="1">
                  <a:solidFill>
                    <a:srgbClr val="FF0000"/>
                  </a:solidFill>
                  <a:latin typeface="Century Gothic" pitchFamily="34" charset="0"/>
                  <a:cs typeface="Segoe UI Light" panose="020B0502040204020203" pitchFamily="34" charset="0"/>
                </a:rPr>
                <a:t>UU NOMOR 18 TAHUN 2012</a:t>
              </a:r>
              <a:endParaRPr lang="en-US" sz="1400" b="1" dirty="0">
                <a:solidFill>
                  <a:srgbClr val="FF0000"/>
                </a:solidFill>
                <a:latin typeface="Century Gothic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04966" y="909686"/>
              <a:ext cx="3707428" cy="682375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</a:pPr>
              <a:endParaRPr lang="id-ID" sz="500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PEMERINTAH DAN PEMERINTAH DAERAH BERKEWAJIBAN MEWUJUDKAN PENGANEKARAGAMAN KONSUMSI PANGAN UNTUK MEMENUHI KEBUTUHAN GIZI MASYARAKAT SESUAI DENGAN POTENSI DAN KEARIFAN LOKAL GUNA MEWUJUDKAN HIDUP SEHAT, AKTIF, DAN PRODUKTIF</a:t>
              </a:r>
              <a:endPara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550937" y="3231440"/>
            <a:ext cx="4462822" cy="931969"/>
            <a:chOff x="4533313" y="4084222"/>
            <a:chExt cx="4462822" cy="931969"/>
          </a:xfrm>
        </p:grpSpPr>
        <p:sp>
          <p:nvSpPr>
            <p:cNvPr id="48" name="AutoShape 6"/>
            <p:cNvSpPr>
              <a:spLocks noChangeArrowheads="1"/>
            </p:cNvSpPr>
            <p:nvPr/>
          </p:nvSpPr>
          <p:spPr bwMode="blackWhite">
            <a:xfrm>
              <a:off x="4564086" y="4532223"/>
              <a:ext cx="4427574" cy="483968"/>
            </a:xfrm>
            <a:prstGeom prst="roundRect">
              <a:avLst>
                <a:gd name="adj" fmla="val 9106"/>
              </a:avLst>
            </a:prstGeom>
            <a:solidFill>
              <a:srgbClr val="92D050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91421" tIns="45710" rIns="91421" bIns="45710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1200" b="1">
                  <a:latin typeface="Arial" pitchFamily="34" charset="0"/>
                  <a:cs typeface="Arial" pitchFamily="34" charset="0"/>
                </a:rPr>
                <a:t>UPAYA PENGANEKARAGAMAN PANGAN MELALUI OPTIMALISASI PEMANFAATAN PEKARANGAN</a:t>
              </a:r>
              <a:endParaRPr lang="id-ID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4533313" y="4084222"/>
              <a:ext cx="4462822" cy="371569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rgbClr val="FF0000"/>
                  </a:solidFill>
                  <a:latin typeface="Century Gothic" pitchFamily="34" charset="0"/>
                  <a:cs typeface="Arial" pitchFamily="34" charset="0"/>
                </a:rPr>
                <a:t>PP NOMOR 17 TAHUN 2015, PASAL 26</a:t>
              </a:r>
              <a:endParaRPr lang="en-US" sz="1400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1"/>
            <a:ext cx="9144000" cy="586854"/>
          </a:xfrm>
          <a:prstGeom prst="rect">
            <a:avLst/>
          </a:prstGeom>
          <a:gradFill>
            <a:gsLst>
              <a:gs pos="0">
                <a:srgbClr val="FFFF00">
                  <a:alpha val="63000"/>
                </a:srgbClr>
              </a:gs>
              <a:gs pos="100000">
                <a:schemeClr val="bg1">
                  <a:alpha val="1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b="1">
                <a:solidFill>
                  <a:schemeClr val="tx1"/>
                </a:solidFill>
                <a:latin typeface="Arial Rounded MT Bold" pitchFamily="34" charset="0"/>
              </a:rPr>
              <a:t>     </a:t>
            </a:r>
            <a:r>
              <a:rPr lang="en-US" sz="2400" b="1">
                <a:solidFill>
                  <a:schemeClr val="tx1"/>
                </a:solidFill>
                <a:latin typeface="Arial Rounded MT Bold" pitchFamily="34" charset="0"/>
              </a:rPr>
              <a:t>LATAR BELAKANG INOVASI</a:t>
            </a:r>
            <a:endParaRPr lang="id-ID" sz="2400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390" y="4527608"/>
            <a:ext cx="1971249" cy="1720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4583654" y="4626581"/>
            <a:ext cx="2211844" cy="1337458"/>
            <a:chOff x="4533313" y="4109562"/>
            <a:chExt cx="4462822" cy="763700"/>
          </a:xfrm>
        </p:grpSpPr>
        <p:sp>
          <p:nvSpPr>
            <p:cNvPr id="24" name="AutoShape 6"/>
            <p:cNvSpPr>
              <a:spLocks noChangeArrowheads="1"/>
            </p:cNvSpPr>
            <p:nvPr/>
          </p:nvSpPr>
          <p:spPr bwMode="blackWhite">
            <a:xfrm>
              <a:off x="4550938" y="4486368"/>
              <a:ext cx="4427575" cy="386894"/>
            </a:xfrm>
            <a:prstGeom prst="roundRect">
              <a:avLst>
                <a:gd name="adj" fmla="val 9106"/>
              </a:avLst>
            </a:prstGeom>
            <a:solidFill>
              <a:srgbClr val="92D050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91421" tIns="45710" rIns="91421" bIns="45710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1200" b="1">
                  <a:latin typeface="Arial" pitchFamily="34" charset="0"/>
                  <a:cs typeface="Arial" pitchFamily="34" charset="0"/>
                </a:rPr>
                <a:t>MENDUKUNG UPAYA PENURUNAN BALITA STUNTING</a:t>
              </a:r>
              <a:endParaRPr lang="id-ID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533313" y="4109562"/>
              <a:ext cx="4462822" cy="323536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rgbClr val="FF0000"/>
                  </a:solidFill>
                  <a:latin typeface="Century Gothic" pitchFamily="34" charset="0"/>
                  <a:cs typeface="Arial" pitchFamily="34" charset="0"/>
                </a:rPr>
                <a:t>PENANGGULANGAN STUNTING</a:t>
              </a:r>
              <a:endParaRPr lang="en-US" sz="1400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700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36067" y="716338"/>
            <a:ext cx="4154576" cy="1039971"/>
            <a:chOff x="4761517" y="1785116"/>
            <a:chExt cx="4154576" cy="1039971"/>
          </a:xfrm>
        </p:grpSpPr>
        <p:sp>
          <p:nvSpPr>
            <p:cNvPr id="11" name="Rounded Rectangle 10"/>
            <p:cNvSpPr/>
            <p:nvPr/>
          </p:nvSpPr>
          <p:spPr>
            <a:xfrm>
              <a:off x="4761517" y="1785116"/>
              <a:ext cx="4154576" cy="1039971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75689" y="1809424"/>
              <a:ext cx="37088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Arial" pitchFamily="34" charset="0"/>
                  <a:cs typeface="Arial" pitchFamily="34" charset="0"/>
                </a:rPr>
                <a:t>SISTER SAY </a:t>
              </a:r>
              <a:r>
                <a:rPr lang="en-US" sz="1200" b="1" dirty="0" err="1">
                  <a:latin typeface="Arial" pitchFamily="34" charset="0"/>
                  <a:cs typeface="Arial" pitchFamily="34" charset="0"/>
                </a:rPr>
                <a:t>merupakan</a:t>
              </a:r>
              <a:r>
                <a:rPr lang="en-US" sz="1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b="1" dirty="0" err="1">
                  <a:latin typeface="Arial" pitchFamily="34" charset="0"/>
                  <a:cs typeface="Arial" pitchFamily="34" charset="0"/>
                </a:rPr>
                <a:t>penyempurnaan</a:t>
              </a:r>
              <a:r>
                <a:rPr lang="en-US" sz="1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b="1" dirty="0" err="1">
                  <a:latin typeface="Arial" pitchFamily="34" charset="0"/>
                  <a:cs typeface="Arial" pitchFamily="34" charset="0"/>
                </a:rPr>
                <a:t>dari</a:t>
              </a:r>
              <a:r>
                <a:rPr lang="en-US" sz="1200" b="1" dirty="0">
                  <a:latin typeface="Arial" pitchFamily="34" charset="0"/>
                  <a:cs typeface="Arial" pitchFamily="34" charset="0"/>
                </a:rPr>
                <a:t> Kawasan </a:t>
              </a:r>
              <a:r>
                <a:rPr lang="en-US" sz="1200" b="1" dirty="0" err="1">
                  <a:latin typeface="Arial" pitchFamily="34" charset="0"/>
                  <a:cs typeface="Arial" pitchFamily="34" charset="0"/>
                </a:rPr>
                <a:t>Rumah</a:t>
              </a:r>
              <a:r>
                <a:rPr lang="en-US" sz="1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b="1" dirty="0" err="1">
                  <a:latin typeface="Arial" pitchFamily="34" charset="0"/>
                  <a:cs typeface="Arial" pitchFamily="34" charset="0"/>
                </a:rPr>
                <a:t>Pangan</a:t>
              </a:r>
              <a:r>
                <a:rPr lang="en-US" sz="1200" b="1" dirty="0">
                  <a:latin typeface="Arial" pitchFamily="34" charset="0"/>
                  <a:cs typeface="Arial" pitchFamily="34" charset="0"/>
                </a:rPr>
                <a:t> Lestari (KRPL) </a:t>
              </a:r>
              <a:r>
                <a:rPr lang="en-US" sz="1200" b="1" dirty="0" err="1">
                  <a:latin typeface="Arial" pitchFamily="34" charset="0"/>
                  <a:cs typeface="Arial" pitchFamily="34" charset="0"/>
                </a:rPr>
                <a:t>atau</a:t>
              </a:r>
              <a:r>
                <a:rPr lang="en-US" sz="1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b="1" dirty="0" err="1">
                  <a:latin typeface="Arial" pitchFamily="34" charset="0"/>
                  <a:cs typeface="Arial" pitchFamily="34" charset="0"/>
                </a:rPr>
                <a:t>Pekarangan</a:t>
              </a:r>
              <a:r>
                <a:rPr lang="en-US" sz="1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b="1" dirty="0" err="1">
                  <a:latin typeface="Arial" pitchFamily="34" charset="0"/>
                  <a:cs typeface="Arial" pitchFamily="34" charset="0"/>
                </a:rPr>
                <a:t>Pangan</a:t>
              </a:r>
              <a:r>
                <a:rPr lang="en-US" sz="1200" b="1" dirty="0">
                  <a:latin typeface="Arial" pitchFamily="34" charset="0"/>
                  <a:cs typeface="Arial" pitchFamily="34" charset="0"/>
                </a:rPr>
                <a:t> Lestari (P2L) yang </a:t>
              </a:r>
              <a:r>
                <a:rPr lang="en-US" sz="1200" b="1" dirty="0" err="1">
                  <a:latin typeface="Arial" pitchFamily="34" charset="0"/>
                  <a:cs typeface="Arial" pitchFamily="34" charset="0"/>
                </a:rPr>
                <a:t>bertransformasi</a:t>
              </a:r>
              <a:r>
                <a:rPr lang="en-US" sz="1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b="1" dirty="0" err="1">
                  <a:latin typeface="Arial" pitchFamily="34" charset="0"/>
                  <a:cs typeface="Arial" pitchFamily="34" charset="0"/>
                </a:rPr>
                <a:t>menjadi</a:t>
              </a:r>
              <a:r>
                <a:rPr lang="en-US" sz="1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b="1" dirty="0" err="1">
                  <a:latin typeface="Arial" pitchFamily="34" charset="0"/>
                  <a:cs typeface="Arial" pitchFamily="34" charset="0"/>
                </a:rPr>
                <a:t>bentuk</a:t>
              </a:r>
              <a:r>
                <a:rPr lang="en-US" sz="1200" b="1" dirty="0">
                  <a:latin typeface="Arial" pitchFamily="34" charset="0"/>
                  <a:cs typeface="Arial" pitchFamily="34" charset="0"/>
                </a:rPr>
                <a:t> yang integrated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1"/>
            <a:ext cx="9144000" cy="586854"/>
          </a:xfrm>
          <a:prstGeom prst="rect">
            <a:avLst/>
          </a:prstGeom>
          <a:gradFill>
            <a:gsLst>
              <a:gs pos="0">
                <a:srgbClr val="FFFF00">
                  <a:alpha val="63000"/>
                </a:srgbClr>
              </a:gs>
              <a:gs pos="100000">
                <a:schemeClr val="bg1">
                  <a:alpha val="1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b="1">
                <a:solidFill>
                  <a:schemeClr val="tx1"/>
                </a:solidFill>
                <a:latin typeface="Arial Rounded MT Bold" pitchFamily="34" charset="0"/>
              </a:rPr>
              <a:t>     </a:t>
            </a:r>
            <a:r>
              <a:rPr lang="en-US" sz="2400" b="1">
                <a:solidFill>
                  <a:schemeClr val="tx1"/>
                </a:solidFill>
                <a:latin typeface="Arial Rounded MT Bold" pitchFamily="34" charset="0"/>
              </a:rPr>
              <a:t>RANCANG BANGUN INOVASI</a:t>
            </a:r>
            <a:endParaRPr lang="id-ID" sz="2400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pic>
        <p:nvPicPr>
          <p:cNvPr id="21" name="Picture 20" descr="D:\KETAHANAN PANGAN 2020\PAK 2020-29 des\LAPORAN P2L PAK 2020\Laporan P2L Ds Karangharjo-Kec Glenmore\WhatsApp Image 2021-04-06 at 13.42.01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84"/>
          <a:stretch/>
        </p:blipFill>
        <p:spPr bwMode="auto">
          <a:xfrm>
            <a:off x="7046351" y="5321283"/>
            <a:ext cx="1937981" cy="1412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184851977"/>
              </p:ext>
            </p:extLst>
          </p:nvPr>
        </p:nvGraphicFramePr>
        <p:xfrm>
          <a:off x="176285" y="1789460"/>
          <a:ext cx="4344345" cy="2574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4" name="Picture 23" descr="D:\KETAHANAN PANGAN 2020\PAK 2020-29 des\DOKUMEN PENGADAAN BARANG\PL\PGB-011-PL-P2L DS SRAGI KEC SONGGON\Dokumentasi PL Ds Sragi Kec Songgon\Monev P2L Ds Sragi Kec Songgon\12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902" y="5459103"/>
            <a:ext cx="2233056" cy="1261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Picture 1" descr="D:\INOTEK JATIM 2021\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460" y="3093995"/>
            <a:ext cx="4154576" cy="1913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Picture 4" descr="D:\INOTEK JATIM 2021\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879" y="1004307"/>
            <a:ext cx="4168157" cy="1878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639D633-A331-48B2-B41B-84D6874CBC98}"/>
              </a:ext>
            </a:extLst>
          </p:cNvPr>
          <p:cNvGrpSpPr/>
          <p:nvPr/>
        </p:nvGrpSpPr>
        <p:grpSpPr>
          <a:xfrm>
            <a:off x="464369" y="4428162"/>
            <a:ext cx="3850780" cy="891058"/>
            <a:chOff x="4761517" y="1785116"/>
            <a:chExt cx="4154576" cy="1039971"/>
          </a:xfrm>
        </p:grpSpPr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id="{C1A30C9D-5584-4D8F-B554-4DBA392148E7}"/>
                </a:ext>
              </a:extLst>
            </p:cNvPr>
            <p:cNvSpPr/>
            <p:nvPr/>
          </p:nvSpPr>
          <p:spPr>
            <a:xfrm>
              <a:off x="4761517" y="1785116"/>
              <a:ext cx="4154576" cy="1039971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FFFF00"/>
                </a:highlight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237F302-CD35-4353-B563-77489DA8A3C9}"/>
                </a:ext>
              </a:extLst>
            </p:cNvPr>
            <p:cNvSpPr txBox="1"/>
            <p:nvPr/>
          </p:nvSpPr>
          <p:spPr>
            <a:xfrm>
              <a:off x="4922382" y="1945490"/>
              <a:ext cx="3819302" cy="719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latin typeface="Arial" pitchFamily="34" charset="0"/>
                  <a:cs typeface="Arial" pitchFamily="34" charset="0"/>
                </a:rPr>
                <a:t>SISTERSAY </a:t>
              </a:r>
              <a:r>
                <a:rPr lang="en-US" sz="1100" b="1" dirty="0" err="1">
                  <a:latin typeface="Arial" pitchFamily="34" charset="0"/>
                  <a:cs typeface="Arial" pitchFamily="34" charset="0"/>
                </a:rPr>
                <a:t>secara</a:t>
              </a:r>
              <a:r>
                <a:rPr lang="en-US" sz="11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100" b="1" dirty="0" err="1">
                  <a:latin typeface="Arial" pitchFamily="34" charset="0"/>
                  <a:cs typeface="Arial" pitchFamily="34" charset="0"/>
                </a:rPr>
                <a:t>bersamaan</a:t>
              </a:r>
              <a:r>
                <a:rPr lang="en-US" sz="1100" b="1" dirty="0">
                  <a:latin typeface="Arial" pitchFamily="34" charset="0"/>
                  <a:cs typeface="Arial" pitchFamily="34" charset="0"/>
                </a:rPr>
                <a:t> dan </a:t>
              </a:r>
              <a:r>
                <a:rPr lang="en-US" sz="1100" b="1" dirty="0" err="1">
                  <a:latin typeface="Arial" pitchFamily="34" charset="0"/>
                  <a:cs typeface="Arial" pitchFamily="34" charset="0"/>
                </a:rPr>
                <a:t>konsisten</a:t>
              </a:r>
              <a:r>
                <a:rPr lang="en-US" sz="11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100" b="1" dirty="0" err="1">
                  <a:latin typeface="Arial" pitchFamily="34" charset="0"/>
                  <a:cs typeface="Arial" pitchFamily="34" charset="0"/>
                </a:rPr>
                <a:t>memuat</a:t>
              </a:r>
              <a:r>
                <a:rPr lang="en-US" sz="1100" b="1" dirty="0">
                  <a:latin typeface="Arial" pitchFamily="34" charset="0"/>
                  <a:cs typeface="Arial" pitchFamily="34" charset="0"/>
                </a:rPr>
                <a:t> 3 </a:t>
              </a:r>
              <a:r>
                <a:rPr lang="en-US" sz="1100" b="1" dirty="0" err="1">
                  <a:latin typeface="Arial" pitchFamily="34" charset="0"/>
                  <a:cs typeface="Arial" pitchFamily="34" charset="0"/>
                </a:rPr>
                <a:t>komponen</a:t>
              </a:r>
              <a:r>
                <a:rPr lang="en-US" sz="1100" b="1" dirty="0">
                  <a:latin typeface="Arial" pitchFamily="34" charset="0"/>
                  <a:cs typeface="Arial" pitchFamily="34" charset="0"/>
                </a:rPr>
                <a:t> TERNAK IKAN dan SAYUR yang TERINTEGRASI </a:t>
              </a:r>
              <a:r>
                <a:rPr lang="en-US" sz="1100" b="1" dirty="0" err="1">
                  <a:latin typeface="Arial" pitchFamily="34" charset="0"/>
                  <a:cs typeface="Arial" pitchFamily="34" charset="0"/>
                </a:rPr>
                <a:t>dalam</a:t>
              </a:r>
              <a:r>
                <a:rPr lang="en-US" sz="1100" b="1" dirty="0">
                  <a:latin typeface="Arial" pitchFamily="34" charset="0"/>
                  <a:cs typeface="Arial" pitchFamily="34" charset="0"/>
                </a:rPr>
                <a:t> 1 </a:t>
              </a:r>
              <a:r>
                <a:rPr lang="en-US" sz="1100" b="1" dirty="0" err="1">
                  <a:latin typeface="Arial" pitchFamily="34" charset="0"/>
                  <a:cs typeface="Arial" pitchFamily="34" charset="0"/>
                </a:rPr>
                <a:t>kawasan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A191C56-7F4D-4BDE-A54B-40B5AFF5773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3176" y="5457929"/>
            <a:ext cx="1937980" cy="1274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BD0E06-686C-4BAC-BC29-70DF9AF157D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0" t="15135" r="8765" b="19313"/>
          <a:stretch/>
        </p:blipFill>
        <p:spPr>
          <a:xfrm>
            <a:off x="2543734" y="5470906"/>
            <a:ext cx="1922775" cy="1261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84859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586854"/>
          </a:xfrm>
          <a:prstGeom prst="rect">
            <a:avLst/>
          </a:prstGeom>
          <a:gradFill>
            <a:gsLst>
              <a:gs pos="0">
                <a:srgbClr val="FFFF00">
                  <a:alpha val="63000"/>
                </a:srgbClr>
              </a:gs>
              <a:gs pos="100000">
                <a:schemeClr val="bg1">
                  <a:alpha val="1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b="1">
                <a:solidFill>
                  <a:schemeClr val="tx1"/>
                </a:solidFill>
                <a:latin typeface="Arial Rounded MT Bold" pitchFamily="34" charset="0"/>
              </a:rPr>
              <a:t>     </a:t>
            </a:r>
            <a:r>
              <a:rPr lang="en-US" sz="2400" b="1">
                <a:solidFill>
                  <a:schemeClr val="tx1"/>
                </a:solidFill>
                <a:latin typeface="Arial Rounded MT Bold" pitchFamily="34" charset="0"/>
              </a:rPr>
              <a:t>ORIGINALITAS / KEUNGGULAN INOVASI</a:t>
            </a:r>
            <a:endParaRPr lang="id-ID" sz="2400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pic>
        <p:nvPicPr>
          <p:cNvPr id="14338" name="Picture 2" descr="D:\INOTEK JATIM 2021\uniq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324" y="831816"/>
            <a:ext cx="2044664" cy="1450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73610248"/>
              </p:ext>
            </p:extLst>
          </p:nvPr>
        </p:nvGraphicFramePr>
        <p:xfrm>
          <a:off x="341195" y="706582"/>
          <a:ext cx="8414878" cy="5968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339" name="Picture 3" descr="D:\INOTEK JATIM 2021\unique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48" y="5156191"/>
            <a:ext cx="2084627" cy="1371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0" name="Picture 4" descr="D:\INOTEK JATIM 2021\unique4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9" b="10399"/>
          <a:stretch/>
        </p:blipFill>
        <p:spPr bwMode="auto">
          <a:xfrm>
            <a:off x="6781823" y="5083023"/>
            <a:ext cx="2215665" cy="1517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1" name="Picture 5" descr="D:\INOTEK JATIM 2021\unique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48" y="831817"/>
            <a:ext cx="2049034" cy="1450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58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29779928"/>
              </p:ext>
            </p:extLst>
          </p:nvPr>
        </p:nvGraphicFramePr>
        <p:xfrm>
          <a:off x="286604" y="359753"/>
          <a:ext cx="4026089" cy="4990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"/>
            <a:ext cx="9144000" cy="586854"/>
          </a:xfrm>
          <a:prstGeom prst="rect">
            <a:avLst/>
          </a:prstGeom>
          <a:gradFill>
            <a:gsLst>
              <a:gs pos="0">
                <a:srgbClr val="FFFF00">
                  <a:alpha val="63000"/>
                </a:srgbClr>
              </a:gs>
              <a:gs pos="100000">
                <a:schemeClr val="bg1">
                  <a:alpha val="1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b="1">
                <a:solidFill>
                  <a:schemeClr val="tx1"/>
                </a:solidFill>
                <a:latin typeface="Arial Rounded MT Bold" pitchFamily="34" charset="0"/>
              </a:rPr>
              <a:t>     </a:t>
            </a:r>
            <a:r>
              <a:rPr lang="en-US" sz="2400" b="1">
                <a:solidFill>
                  <a:schemeClr val="tx1"/>
                </a:solidFill>
                <a:latin typeface="Arial Rounded MT Bold" pitchFamily="34" charset="0"/>
              </a:rPr>
              <a:t>TUJUAN  DAN MANFAAT INOVASI</a:t>
            </a:r>
            <a:endParaRPr lang="id-ID" sz="2400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499" y="1101925"/>
            <a:ext cx="3690591" cy="30777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55563" lvl="0" indent="-1588" algn="ctr"/>
            <a:r>
              <a:rPr lang="en-US" sz="1400" b="1">
                <a:solidFill>
                  <a:srgbClr val="FF0000"/>
                </a:solidFill>
                <a:latin typeface="Century Gothic" pitchFamily="34" charset="0"/>
                <a:cs typeface="Segoe UI Light" panose="020B0502040204020203" pitchFamily="34" charset="0"/>
              </a:rPr>
              <a:t>TUJUAN</a:t>
            </a:r>
            <a:endParaRPr lang="en-US" sz="1400" b="1" dirty="0">
              <a:solidFill>
                <a:srgbClr val="FF0000"/>
              </a:solidFill>
              <a:latin typeface="Century Gothic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46289037"/>
              </p:ext>
            </p:extLst>
          </p:nvPr>
        </p:nvGraphicFramePr>
        <p:xfrm>
          <a:off x="204717" y="5418090"/>
          <a:ext cx="4217159" cy="1019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Rectangle 7"/>
          <p:cNvSpPr/>
          <p:nvPr/>
        </p:nvSpPr>
        <p:spPr>
          <a:xfrm>
            <a:off x="335499" y="4977889"/>
            <a:ext cx="3690591" cy="30777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55563" lvl="0" indent="-1588" algn="ctr"/>
            <a:r>
              <a:rPr lang="en-US" sz="1400" b="1">
                <a:solidFill>
                  <a:srgbClr val="FF0000"/>
                </a:solidFill>
                <a:latin typeface="Century Gothic" pitchFamily="34" charset="0"/>
                <a:cs typeface="Segoe UI Light" panose="020B0502040204020203" pitchFamily="34" charset="0"/>
              </a:rPr>
              <a:t>MANFAAT</a:t>
            </a:r>
            <a:endParaRPr lang="en-US" sz="1400" b="1" dirty="0">
              <a:solidFill>
                <a:srgbClr val="FF0000"/>
              </a:solidFill>
              <a:latin typeface="Century Gothic" pitchFamily="34" charset="0"/>
              <a:cs typeface="Segoe UI Light" panose="020B0502040204020203" pitchFamily="3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799" y="4857379"/>
            <a:ext cx="2410324" cy="1549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D:\KETAHANAN PANGAN 2020\PAK 2020-29 des\LAPORAN P2L PAK 2020\laporan P2L Ds Jambesari-Kec Giri\4.jpe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94" y="3538705"/>
            <a:ext cx="1951628" cy="1412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 descr="D:\KETAHANAN PANGAN 2020\PAK 2020-29 des\LAPORAN P2L PAK 2020\laporan P2L Ds Jambesari-Kec Giri\1.jpe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670" y="1101925"/>
            <a:ext cx="1473958" cy="2289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4" name="Picture 4" descr="D:\INOTEK JATIM 2021\2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022" y="1596181"/>
            <a:ext cx="2407090" cy="1659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D:\KETAHANAN PANGAN 2020\PAK 2020-29 des\DOKUMEN PENGADAAN BARANG\PL\PGB-007-PL-P2L DS JAMBESARI KEC GIRI-revisi\Dokumentasi PL Ds Jambesari Kec Giri\Monev P2L Ds Jambesari Kec Giri\5.jpg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022" y="3343927"/>
            <a:ext cx="2407090" cy="1425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5" name="Picture 5" descr="D:\INOTEK JATIM 2021\Pertanian-Srono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b="14798"/>
          <a:stretch/>
        </p:blipFill>
        <p:spPr bwMode="auto">
          <a:xfrm>
            <a:off x="4599294" y="5165560"/>
            <a:ext cx="1951628" cy="1241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90400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KETAHANAN PANGAN 2020\KRPL 2020\DOKUMENTASI DISTRIBUSI KRPL 2020\KWT Sritanjung-Ds.Wonosobo-Kec.Srono\index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90" y="1279208"/>
            <a:ext cx="3576392" cy="2460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D:\KETAHANAN PANGAN 2020\KRPL 2020\DOKUMENTASI DISTRIBUSI KRPL 2020\PKK Ds.Rogojampi-Kec.Rogojampi\index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18" y="3863450"/>
            <a:ext cx="3617335" cy="2823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D:\KETAHANAN PANGAN 2020\PAK 2020-29 des\DOKUMEN PENGADAAN BARANG\PL\PGB-010-PL-P2L DS SEGOBANG KEC LICIN\Dokumentasi PL Ds Segobang kec Licin\Monev P2L Ds Segobang Kec Licin\1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71"/>
          <a:stretch/>
        </p:blipFill>
        <p:spPr bwMode="auto">
          <a:xfrm>
            <a:off x="4325345" y="1279207"/>
            <a:ext cx="4327336" cy="2460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D:\KETAHANAN PANGAN 2020\PAK 2020-29 des\DOKUMEN PENGADAAN BARANG\PL\PGB-008-PL-P2L DS SUMBERBARU KEC SINGOJURUH\Dokumentasi PL Ds Sumberbaru Kec Singojuruh\Monev P2L Ds Sumberbaru Kec Singojuruh\3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24"/>
          <a:stretch/>
        </p:blipFill>
        <p:spPr bwMode="auto">
          <a:xfrm>
            <a:off x="4325346" y="3863450"/>
            <a:ext cx="4327336" cy="2785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0" y="1"/>
            <a:ext cx="9144000" cy="586854"/>
          </a:xfrm>
          <a:prstGeom prst="rect">
            <a:avLst/>
          </a:prstGeom>
          <a:gradFill>
            <a:gsLst>
              <a:gs pos="0">
                <a:srgbClr val="FFFF00">
                  <a:alpha val="63000"/>
                </a:srgbClr>
              </a:gs>
              <a:gs pos="100000">
                <a:schemeClr val="bg1">
                  <a:alpha val="1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chemeClr val="tx1"/>
                </a:solidFill>
                <a:latin typeface="Arial Rounded MT Bold" pitchFamily="34" charset="0"/>
              </a:rPr>
              <a:t>IMPLEMENTASI INOVASI</a:t>
            </a:r>
            <a:endParaRPr lang="id-ID" sz="2400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326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586854"/>
          </a:xfrm>
          <a:prstGeom prst="rect">
            <a:avLst/>
          </a:prstGeom>
          <a:gradFill>
            <a:gsLst>
              <a:gs pos="0">
                <a:srgbClr val="FFFF00">
                  <a:alpha val="63000"/>
                </a:srgbClr>
              </a:gs>
              <a:gs pos="100000">
                <a:schemeClr val="bg1">
                  <a:alpha val="1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chemeClr val="tx1"/>
                </a:solidFill>
                <a:latin typeface="Arial Rounded MT Bold" pitchFamily="34" charset="0"/>
              </a:rPr>
              <a:t>HASIL INOVASI</a:t>
            </a:r>
            <a:endParaRPr lang="id-ID" sz="2400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7040208"/>
              </p:ext>
            </p:extLst>
          </p:nvPr>
        </p:nvGraphicFramePr>
        <p:xfrm>
          <a:off x="5022641" y="1179503"/>
          <a:ext cx="3730387" cy="3187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/>
          <p:cNvSpPr/>
          <p:nvPr/>
        </p:nvSpPr>
        <p:spPr>
          <a:xfrm>
            <a:off x="6523029" y="946124"/>
            <a:ext cx="2503220" cy="74994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ANGKA STUNTING 2020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DI BAWAH NASIONAL DAN PROVINSI</a:t>
            </a:r>
          </a:p>
        </p:txBody>
      </p:sp>
      <p:pic>
        <p:nvPicPr>
          <p:cNvPr id="17410" name="Picture 2" descr="D:\INOTEK JATIM 2021\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421" y="4572000"/>
            <a:ext cx="4276828" cy="1927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3" name="Picture 5" descr="D:\INOTEK JATIM 2021\a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32" y="1722022"/>
            <a:ext cx="1465967" cy="1283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4" name="Picture 6" descr="D:\INOTEK JATIM 2021\b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017" y="1696067"/>
            <a:ext cx="1745777" cy="1309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5" name="Picture 7" descr="D:\INOTEK JATIM 2021\c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32" y="3091416"/>
            <a:ext cx="1465967" cy="1328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6" name="Picture 8" descr="D:\INOTEK JATIM 2021\d.jpe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017" y="3091416"/>
            <a:ext cx="1745777" cy="1328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Oval 16"/>
          <p:cNvSpPr/>
          <p:nvPr/>
        </p:nvSpPr>
        <p:spPr>
          <a:xfrm>
            <a:off x="622685" y="828923"/>
            <a:ext cx="2503220" cy="74994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DIVERSIFIKASI PANGAN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BERBASIS POTENSI LOKAL</a:t>
            </a:r>
          </a:p>
        </p:txBody>
      </p:sp>
      <p:sp>
        <p:nvSpPr>
          <p:cNvPr id="8" name="Right Arrow 7"/>
          <p:cNvSpPr/>
          <p:nvPr/>
        </p:nvSpPr>
        <p:spPr>
          <a:xfrm rot="16200000">
            <a:off x="3615298" y="2568160"/>
            <a:ext cx="2972320" cy="24378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5051721" y="4106320"/>
            <a:ext cx="3819324" cy="24502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BA205CE-47CF-4418-B87D-23A8909C3874}"/>
              </a:ext>
            </a:extLst>
          </p:cNvPr>
          <p:cNvSpPr/>
          <p:nvPr/>
        </p:nvSpPr>
        <p:spPr>
          <a:xfrm>
            <a:off x="676732" y="4696635"/>
            <a:ext cx="3322062" cy="192724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err="1">
                <a:solidFill>
                  <a:schemeClr val="tx1"/>
                </a:solidFill>
              </a:rPr>
              <a:t>Jumlah</a:t>
            </a:r>
            <a:r>
              <a:rPr lang="en-US" sz="1050" b="1" dirty="0">
                <a:solidFill>
                  <a:schemeClr val="tx1"/>
                </a:solidFill>
              </a:rPr>
              <a:t> </a:t>
            </a:r>
            <a:r>
              <a:rPr lang="en-US" sz="1050" b="1" dirty="0" err="1">
                <a:solidFill>
                  <a:schemeClr val="tx1"/>
                </a:solidFill>
              </a:rPr>
              <a:t>Kelompok</a:t>
            </a:r>
            <a:r>
              <a:rPr lang="en-US" sz="1050" b="1" dirty="0">
                <a:solidFill>
                  <a:schemeClr val="tx1"/>
                </a:solidFill>
              </a:rPr>
              <a:t> </a:t>
            </a:r>
            <a:r>
              <a:rPr lang="en-US" sz="1050" b="1" dirty="0" err="1">
                <a:solidFill>
                  <a:schemeClr val="tx1"/>
                </a:solidFill>
              </a:rPr>
              <a:t>pelaksana</a:t>
            </a:r>
            <a:r>
              <a:rPr lang="en-US" sz="1050" b="1" dirty="0">
                <a:solidFill>
                  <a:schemeClr val="tx1"/>
                </a:solidFill>
              </a:rPr>
              <a:t> </a:t>
            </a:r>
            <a:r>
              <a:rPr lang="en-US" sz="1050" b="1" dirty="0" err="1">
                <a:solidFill>
                  <a:schemeClr val="tx1"/>
                </a:solidFill>
              </a:rPr>
              <a:t>kegiatan</a:t>
            </a:r>
            <a:r>
              <a:rPr lang="en-US" sz="1050" b="1" dirty="0">
                <a:solidFill>
                  <a:schemeClr val="tx1"/>
                </a:solidFill>
              </a:rPr>
              <a:t> </a:t>
            </a:r>
            <a:r>
              <a:rPr lang="en-US" sz="1050" b="1" dirty="0" err="1">
                <a:solidFill>
                  <a:schemeClr val="tx1"/>
                </a:solidFill>
              </a:rPr>
              <a:t>sistersay</a:t>
            </a:r>
            <a:r>
              <a:rPr lang="en-US" sz="1050" b="1" dirty="0">
                <a:solidFill>
                  <a:schemeClr val="tx1"/>
                </a:solidFill>
              </a:rPr>
              <a:t> sd. 2021</a:t>
            </a:r>
          </a:p>
          <a:p>
            <a:pPr algn="ctr"/>
            <a:r>
              <a:rPr lang="en-US" sz="1050" b="1" dirty="0" err="1">
                <a:solidFill>
                  <a:schemeClr val="tx1"/>
                </a:solidFill>
              </a:rPr>
              <a:t>Tahun</a:t>
            </a:r>
            <a:r>
              <a:rPr lang="en-US" sz="1050" b="1" dirty="0">
                <a:solidFill>
                  <a:schemeClr val="tx1"/>
                </a:solidFill>
              </a:rPr>
              <a:t> 2020 : 10 </a:t>
            </a:r>
            <a:r>
              <a:rPr lang="en-US" sz="1050" b="1" dirty="0" err="1">
                <a:solidFill>
                  <a:schemeClr val="tx1"/>
                </a:solidFill>
              </a:rPr>
              <a:t>Klpk</a:t>
            </a:r>
            <a:r>
              <a:rPr lang="en-US" sz="1050" b="1" dirty="0">
                <a:solidFill>
                  <a:schemeClr val="tx1"/>
                </a:solidFill>
              </a:rPr>
              <a:t> (</a:t>
            </a:r>
            <a:r>
              <a:rPr lang="en-US" sz="1050" b="1" dirty="0" err="1">
                <a:solidFill>
                  <a:schemeClr val="tx1"/>
                </a:solidFill>
              </a:rPr>
              <a:t>Poktan</a:t>
            </a:r>
            <a:r>
              <a:rPr lang="en-US" sz="1050" b="1" dirty="0">
                <a:solidFill>
                  <a:schemeClr val="tx1"/>
                </a:solidFill>
              </a:rPr>
              <a:t>/KWT)</a:t>
            </a:r>
          </a:p>
          <a:p>
            <a:pPr algn="ctr"/>
            <a:r>
              <a:rPr lang="en-US" sz="1050" b="1" dirty="0" err="1">
                <a:solidFill>
                  <a:schemeClr val="tx1"/>
                </a:solidFill>
              </a:rPr>
              <a:t>Tahun</a:t>
            </a:r>
            <a:r>
              <a:rPr lang="en-US" sz="1050" b="1" dirty="0">
                <a:solidFill>
                  <a:schemeClr val="tx1"/>
                </a:solidFill>
              </a:rPr>
              <a:t> 20221 : 6 </a:t>
            </a:r>
            <a:r>
              <a:rPr lang="en-US" sz="1050" b="1" dirty="0" err="1">
                <a:solidFill>
                  <a:schemeClr val="tx1"/>
                </a:solidFill>
              </a:rPr>
              <a:t>Klpk</a:t>
            </a:r>
            <a:r>
              <a:rPr lang="en-US" sz="1050" b="1" dirty="0">
                <a:solidFill>
                  <a:schemeClr val="tx1"/>
                </a:solidFill>
              </a:rPr>
              <a:t> (</a:t>
            </a:r>
            <a:r>
              <a:rPr lang="en-US" sz="1050" b="1" dirty="0" err="1">
                <a:solidFill>
                  <a:schemeClr val="tx1"/>
                </a:solidFill>
              </a:rPr>
              <a:t>Poktan</a:t>
            </a:r>
            <a:r>
              <a:rPr lang="en-US" sz="1050" b="1" dirty="0">
                <a:solidFill>
                  <a:schemeClr val="tx1"/>
                </a:solidFill>
              </a:rPr>
              <a:t>/KWT)</a:t>
            </a:r>
          </a:p>
          <a:p>
            <a:pPr algn="ctr"/>
            <a:endParaRPr lang="en-US" sz="105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904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MY LIBRARY\@MAP_TEXTURE_LIBRARY\POWER POINT THEME\2139_elegance\template_internal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-1"/>
            <a:ext cx="9144000" cy="6858000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0" y="-10545"/>
            <a:ext cx="9144000" cy="1728986"/>
            <a:chOff x="0" y="4957327"/>
            <a:chExt cx="9144000" cy="1728986"/>
          </a:xfrm>
        </p:grpSpPr>
        <p:sp>
          <p:nvSpPr>
            <p:cNvPr id="6" name="Rectangle 5"/>
            <p:cNvSpPr/>
            <p:nvPr/>
          </p:nvSpPr>
          <p:spPr>
            <a:xfrm>
              <a:off x="0" y="4957327"/>
              <a:ext cx="9144000" cy="1728986"/>
            </a:xfrm>
            <a:prstGeom prst="rect">
              <a:avLst/>
            </a:prstGeom>
            <a:gradFill>
              <a:gsLst>
                <a:gs pos="0">
                  <a:srgbClr val="92D050"/>
                </a:gs>
                <a:gs pos="100000">
                  <a:schemeClr val="bg1">
                    <a:alpha val="10000"/>
                  </a:schemeClr>
                </a:gs>
              </a:gsLst>
              <a:lin ang="0" scaled="1"/>
            </a:gra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7885" y="5143221"/>
              <a:ext cx="49423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id-ID" sz="5400" b="1" cap="none" spc="0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TERIMA KASIH</a:t>
              </a:r>
              <a:endPara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19458" name="Picture 2" descr="D:\INOTEK JATIM 2021\-_201020144355-9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18441"/>
            <a:ext cx="9136941" cy="513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441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22510</TotalTime>
  <Words>329</Words>
  <Application>Microsoft Office PowerPoint</Application>
  <PresentationFormat>On-screen Show (4:3)</PresentationFormat>
  <Paragraphs>62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Rounded MT Bold</vt:lpstr>
      <vt:lpstr>Calibri</vt:lpstr>
      <vt:lpstr>Calibri Light</vt:lpstr>
      <vt:lpstr>Century Gothic</vt:lpstr>
      <vt:lpstr>Office Theme</vt:lpstr>
      <vt:lpstr>     Sistem TERINTEGRASI TERNAK, IKAN DAN SAYUR kabupaten banyUWangI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 Hidayat</dc:creator>
  <cp:lastModifiedBy>Hari Widodo</cp:lastModifiedBy>
  <cp:revision>1928</cp:revision>
  <cp:lastPrinted>2019-11-13T01:05:18Z</cp:lastPrinted>
  <dcterms:created xsi:type="dcterms:W3CDTF">2015-05-10T05:55:06Z</dcterms:created>
  <dcterms:modified xsi:type="dcterms:W3CDTF">2022-03-09T05:37:09Z</dcterms:modified>
</cp:coreProperties>
</file>